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embeddedFontLst>
    <p:embeddedFont>
      <p:font typeface="Fira Sans Extra Condensed Medium"/>
      <p:regular r:id="rId26"/>
      <p:bold r:id="rId27"/>
      <p:italic r:id="rId28"/>
      <p:boldItalic r:id="rId29"/>
    </p:embeddedFont>
    <p:embeddedFont>
      <p:font typeface="Quicksand"/>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FiraSansExtraCondensedMedium-regular.fntdata"/><Relationship Id="rId25" Type="http://schemas.openxmlformats.org/officeDocument/2006/relationships/slide" Target="slides/slide20.xml"/><Relationship Id="rId28" Type="http://schemas.openxmlformats.org/officeDocument/2006/relationships/font" Target="fonts/FiraSansExtraCondensedMedium-italic.fntdata"/><Relationship Id="rId27" Type="http://schemas.openxmlformats.org/officeDocument/2006/relationships/font" Target="fonts/FiraSansExtraCondensedMedium-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FiraSansExtraCondensedMedium-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Quicksand-bold.fntdata"/><Relationship Id="rId30" Type="http://schemas.openxmlformats.org/officeDocument/2006/relationships/font" Target="fonts/Quicksand-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13972e179f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13972e179f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113972e179f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16c249183f_1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16c249183f_1_10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13972e179f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13972e179f_0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g113972e179f_0_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0698c01e82_0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0698c01e82_0_1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g20698c01e82_0_1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13972e179f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13972e179f_0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g113972e179f_0_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13972e179f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13972e179f_0_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g113972e179f_0_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13972e179f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13972e179f_0_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g113972e179f_0_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0698c01e82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0698c01e82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g20698c01e82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13e869094f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g113e869094f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082200d22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082200d22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g2082200d22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0698c01e82_0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0698c01e82_0_1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g20698c01e82_0_1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13972e179f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13972e179f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113972e179f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13972e179f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13972e179f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g113972e179f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p:nvPr/>
        </p:nvSpPr>
        <p:spPr>
          <a:xfrm>
            <a:off x="0" y="1041400"/>
            <a:ext cx="12192000" cy="4216400"/>
          </a:xfrm>
          <a:prstGeom prst="rect">
            <a:avLst/>
          </a:prstGeom>
          <a:solidFill>
            <a:srgbClr val="EADBD3">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Arial"/>
              <a:buNone/>
            </a:pPr>
            <a:r>
              <a:t/>
            </a:r>
            <a:endParaRPr b="0" i="0" sz="4400" u="none" cap="none" strike="noStrike">
              <a:solidFill>
                <a:srgbClr val="313829"/>
              </a:solidFill>
              <a:latin typeface="Arial"/>
              <a:ea typeface="Arial"/>
              <a:cs typeface="Arial"/>
              <a:sym typeface="Arial"/>
            </a:endParaRPr>
          </a:p>
        </p:txBody>
      </p:sp>
      <p:sp>
        <p:nvSpPr>
          <p:cNvPr id="17" name="Google Shape;17;p2"/>
          <p:cNvSpPr txBox="1"/>
          <p:nvPr>
            <p:ph type="ctrTitle"/>
          </p:nvPr>
        </p:nvSpPr>
        <p:spPr>
          <a:xfrm>
            <a:off x="1524000" y="1041400"/>
            <a:ext cx="9144000" cy="2387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313829"/>
              </a:buClr>
              <a:buSzPts val="6000"/>
              <a:buFont typeface="Arial"/>
              <a:buNone/>
              <a:defRPr b="0" sz="6000" cap="none">
                <a:solidFill>
                  <a:srgbClr val="31382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20"/>
              </a:spcBef>
              <a:spcAft>
                <a:spcPts val="0"/>
              </a:spcAft>
              <a:buSzPts val="2400"/>
              <a:buNone/>
              <a:defRPr b="0" sz="2400" cap="none">
                <a:solidFill>
                  <a:schemeClr val="dk1"/>
                </a:solidFill>
              </a:defRPr>
            </a:lvl1pPr>
            <a:lvl2pPr lvl="1" algn="ctr">
              <a:lnSpc>
                <a:spcPct val="90000"/>
              </a:lnSpc>
              <a:spcBef>
                <a:spcPts val="600"/>
              </a:spcBef>
              <a:spcAft>
                <a:spcPts val="0"/>
              </a:spcAft>
              <a:buSzPts val="2000"/>
              <a:buNone/>
              <a:defRPr sz="2000"/>
            </a:lvl2pPr>
            <a:lvl3pPr lvl="2" algn="ctr">
              <a:lnSpc>
                <a:spcPct val="90000"/>
              </a:lnSpc>
              <a:spcBef>
                <a:spcPts val="540"/>
              </a:spcBef>
              <a:spcAft>
                <a:spcPts val="0"/>
              </a:spcAft>
              <a:buSzPts val="1800"/>
              <a:buNone/>
              <a:defRPr sz="1800"/>
            </a:lvl3pPr>
            <a:lvl4pPr lvl="3" algn="ctr">
              <a:lnSpc>
                <a:spcPct val="90000"/>
              </a:lnSpc>
              <a:spcBef>
                <a:spcPts val="480"/>
              </a:spcBef>
              <a:spcAft>
                <a:spcPts val="0"/>
              </a:spcAft>
              <a:buSzPts val="1600"/>
              <a:buNone/>
              <a:defRPr sz="1600"/>
            </a:lvl4pPr>
            <a:lvl5pPr lvl="4" algn="ctr">
              <a:lnSpc>
                <a:spcPct val="90000"/>
              </a:lnSpc>
              <a:spcBef>
                <a:spcPts val="480"/>
              </a:spcBef>
              <a:spcAft>
                <a:spcPts val="0"/>
              </a:spcAft>
              <a:buSzPts val="1600"/>
              <a:buNone/>
              <a:defRPr sz="1600"/>
            </a:lvl5pPr>
            <a:lvl6pPr lvl="5" algn="ctr">
              <a:lnSpc>
                <a:spcPct val="90000"/>
              </a:lnSpc>
              <a:spcBef>
                <a:spcPts val="480"/>
              </a:spcBef>
              <a:spcAft>
                <a:spcPts val="0"/>
              </a:spcAft>
              <a:buSzPts val="1600"/>
              <a:buNone/>
              <a:defRPr sz="1600"/>
            </a:lvl6pPr>
            <a:lvl7pPr lvl="6" algn="ctr">
              <a:lnSpc>
                <a:spcPct val="90000"/>
              </a:lnSpc>
              <a:spcBef>
                <a:spcPts val="480"/>
              </a:spcBef>
              <a:spcAft>
                <a:spcPts val="0"/>
              </a:spcAft>
              <a:buSzPts val="1600"/>
              <a:buNone/>
              <a:defRPr sz="1600"/>
            </a:lvl7pPr>
            <a:lvl8pPr lvl="7" algn="ctr">
              <a:lnSpc>
                <a:spcPct val="90000"/>
              </a:lnSpc>
              <a:spcBef>
                <a:spcPts val="480"/>
              </a:spcBef>
              <a:spcAft>
                <a:spcPts val="0"/>
              </a:spcAft>
              <a:buSzPts val="1600"/>
              <a:buNone/>
              <a:defRPr sz="1600"/>
            </a:lvl8pPr>
            <a:lvl9pPr lvl="8" algn="ctr">
              <a:lnSpc>
                <a:spcPct val="90000"/>
              </a:lnSpc>
              <a:spcBef>
                <a:spcPts val="480"/>
              </a:spcBef>
              <a:spcAft>
                <a:spcPts val="0"/>
              </a:spcAft>
              <a:buSzPts val="1600"/>
              <a:buNone/>
              <a:defRPr sz="1600"/>
            </a:lvl9pPr>
          </a:lstStyle>
          <a:p/>
        </p:txBody>
      </p:sp>
      <p:sp>
        <p:nvSpPr>
          <p:cNvPr id="19" name="Google Shape;19;p2"/>
          <p:cNvSpPr txBox="1"/>
          <p:nvPr>
            <p:ph idx="10" type="dt"/>
          </p:nvPr>
        </p:nvSpPr>
        <p:spPr>
          <a:xfrm>
            <a:off x="838200" y="6356350"/>
            <a:ext cx="3276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1" type="ftr"/>
          </p:nvPr>
        </p:nvSpPr>
        <p:spPr>
          <a:xfrm>
            <a:off x="4648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8077200" y="6356350"/>
            <a:ext cx="3276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11"/>
          <p:cNvSpPr txBox="1"/>
          <p:nvPr>
            <p:ph type="title"/>
          </p:nvPr>
        </p:nvSpPr>
        <p:spPr>
          <a:xfrm>
            <a:off x="838200" y="365125"/>
            <a:ext cx="10515600" cy="1325563"/>
          </a:xfrm>
          <a:prstGeom prst="rect">
            <a:avLst/>
          </a:prstGeom>
          <a:solidFill>
            <a:srgbClr val="EADBD3">
              <a:alpha val="80000"/>
            </a:srgbClr>
          </a:solidFill>
          <a:ln>
            <a:noFill/>
          </a:ln>
        </p:spPr>
        <p:txBody>
          <a:bodyPr anchorCtr="0" anchor="ctr" bIns="45700" lIns="91425" spcFirstLastPara="1" rIns="91425" wrap="square" tIns="45700">
            <a:normAutofit/>
          </a:bodyPr>
          <a:lstStyle>
            <a:lvl1pPr lvl="0" algn="l">
              <a:spcBef>
                <a:spcPts val="0"/>
              </a:spcBef>
              <a:spcAft>
                <a:spcPts val="0"/>
              </a:spcAft>
              <a:buClr>
                <a:srgbClr val="31382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1"/>
          <p:cNvSpPr txBox="1"/>
          <p:nvPr>
            <p:ph idx="1" type="body"/>
          </p:nvPr>
        </p:nvSpPr>
        <p:spPr>
          <a:xfrm rot="5400000">
            <a:off x="3920331" y="-1256506"/>
            <a:ext cx="4351338" cy="10515600"/>
          </a:xfrm>
          <a:prstGeom prst="rect">
            <a:avLst/>
          </a:prstGeom>
          <a:solidFill>
            <a:srgbClr val="EADBD3">
              <a:alpha val="80000"/>
            </a:srgbClr>
          </a:solidFill>
          <a:ln>
            <a:noFill/>
          </a:ln>
        </p:spPr>
        <p:txBody>
          <a:bodyPr anchorCtr="0" anchor="t" bIns="45700" lIns="91425" spcFirstLastPara="1" rIns="91425" wrap="square" tIns="45700">
            <a:normAutofit/>
          </a:bodyPr>
          <a:lstStyle>
            <a:lvl1pPr indent="-342900" lvl="0" marL="457200" algn="l">
              <a:lnSpc>
                <a:spcPct val="90000"/>
              </a:lnSpc>
              <a:spcBef>
                <a:spcPts val="540"/>
              </a:spcBef>
              <a:spcAft>
                <a:spcPts val="0"/>
              </a:spcAft>
              <a:buSzPts val="1800"/>
              <a:buChar char="•"/>
              <a:defRPr/>
            </a:lvl1pPr>
            <a:lvl2pPr indent="-342900" lvl="1" marL="914400" algn="l">
              <a:lnSpc>
                <a:spcPct val="90000"/>
              </a:lnSpc>
              <a:spcBef>
                <a:spcPts val="540"/>
              </a:spcBef>
              <a:spcAft>
                <a:spcPts val="0"/>
              </a:spcAft>
              <a:buSzPts val="1800"/>
              <a:buChar char="•"/>
              <a:defRPr/>
            </a:lvl2pPr>
            <a:lvl3pPr indent="-342900" lvl="2" marL="1371600" algn="l">
              <a:lnSpc>
                <a:spcPct val="90000"/>
              </a:lnSpc>
              <a:spcBef>
                <a:spcPts val="540"/>
              </a:spcBef>
              <a:spcAft>
                <a:spcPts val="0"/>
              </a:spcAft>
              <a:buSzPts val="1800"/>
              <a:buChar char="•"/>
              <a:defRPr/>
            </a:lvl3pPr>
            <a:lvl4pPr indent="-342900" lvl="3" marL="1828800" algn="l">
              <a:lnSpc>
                <a:spcPct val="90000"/>
              </a:lnSpc>
              <a:spcBef>
                <a:spcPts val="540"/>
              </a:spcBef>
              <a:spcAft>
                <a:spcPts val="0"/>
              </a:spcAft>
              <a:buSzPts val="1800"/>
              <a:buChar char="•"/>
              <a:defRPr/>
            </a:lvl4pPr>
            <a:lvl5pPr indent="-342900" lvl="4" marL="2286000" algn="l">
              <a:lnSpc>
                <a:spcPct val="90000"/>
              </a:lnSpc>
              <a:spcBef>
                <a:spcPts val="540"/>
              </a:spcBef>
              <a:spcAft>
                <a:spcPts val="0"/>
              </a:spcAft>
              <a:buSzPts val="1800"/>
              <a:buChar char="•"/>
              <a:defRPr/>
            </a:lvl5pPr>
            <a:lvl6pPr indent="-342900" lvl="5" marL="2743200" algn="l">
              <a:lnSpc>
                <a:spcPct val="90000"/>
              </a:lnSpc>
              <a:spcBef>
                <a:spcPts val="540"/>
              </a:spcBef>
              <a:spcAft>
                <a:spcPts val="0"/>
              </a:spcAft>
              <a:buSzPts val="1800"/>
              <a:buChar char="•"/>
              <a:defRPr/>
            </a:lvl6pPr>
            <a:lvl7pPr indent="-342900" lvl="6" marL="3200400" algn="l">
              <a:lnSpc>
                <a:spcPct val="90000"/>
              </a:lnSpc>
              <a:spcBef>
                <a:spcPts val="540"/>
              </a:spcBef>
              <a:spcAft>
                <a:spcPts val="0"/>
              </a:spcAft>
              <a:buSzPts val="1800"/>
              <a:buChar char="•"/>
              <a:defRPr/>
            </a:lvl7pPr>
            <a:lvl8pPr indent="-342900" lvl="7" marL="3657600" algn="l">
              <a:lnSpc>
                <a:spcPct val="90000"/>
              </a:lnSpc>
              <a:spcBef>
                <a:spcPts val="540"/>
              </a:spcBef>
              <a:spcAft>
                <a:spcPts val="0"/>
              </a:spcAft>
              <a:buSzPts val="1800"/>
              <a:buChar char="•"/>
              <a:defRPr/>
            </a:lvl8pPr>
            <a:lvl9pPr indent="-228600" lvl="8" marL="4114800" algn="l">
              <a:lnSpc>
                <a:spcPct val="90000"/>
              </a:lnSpc>
              <a:spcBef>
                <a:spcPts val="540"/>
              </a:spcBef>
              <a:spcAft>
                <a:spcPts val="0"/>
              </a:spcAft>
              <a:buSzPts val="1800"/>
              <a:buNone/>
              <a:defRPr/>
            </a:lvl9pPr>
          </a:lstStyle>
          <a:p/>
        </p:txBody>
      </p:sp>
      <p:sp>
        <p:nvSpPr>
          <p:cNvPr id="76" name="Google Shape;76;p11"/>
          <p:cNvSpPr txBox="1"/>
          <p:nvPr>
            <p:ph idx="10" type="dt"/>
          </p:nvPr>
        </p:nvSpPr>
        <p:spPr>
          <a:xfrm>
            <a:off x="838200" y="6356350"/>
            <a:ext cx="3276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1" type="ftr"/>
          </p:nvPr>
        </p:nvSpPr>
        <p:spPr>
          <a:xfrm>
            <a:off x="4648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2" type="sldNum"/>
          </p:nvPr>
        </p:nvSpPr>
        <p:spPr>
          <a:xfrm>
            <a:off x="8077200" y="6356350"/>
            <a:ext cx="3276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12"/>
          <p:cNvSpPr txBox="1"/>
          <p:nvPr>
            <p:ph type="title"/>
          </p:nvPr>
        </p:nvSpPr>
        <p:spPr>
          <a:xfrm rot="5400000">
            <a:off x="7133431" y="1956594"/>
            <a:ext cx="5811838" cy="2628900"/>
          </a:xfrm>
          <a:prstGeom prst="rect">
            <a:avLst/>
          </a:prstGeom>
          <a:solidFill>
            <a:srgbClr val="EADBD3">
              <a:alpha val="80000"/>
            </a:srgbClr>
          </a:solidFill>
          <a:ln>
            <a:noFill/>
          </a:ln>
        </p:spPr>
        <p:txBody>
          <a:bodyPr anchorCtr="0" anchor="ctr" bIns="45700" lIns="91425" spcFirstLastPara="1" rIns="91425" wrap="square" tIns="45700">
            <a:normAutofit/>
          </a:bodyPr>
          <a:lstStyle>
            <a:lvl1pPr lvl="0" algn="l">
              <a:spcBef>
                <a:spcPts val="0"/>
              </a:spcBef>
              <a:spcAft>
                <a:spcPts val="0"/>
              </a:spcAft>
              <a:buClr>
                <a:srgbClr val="31382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rot="5400000">
            <a:off x="1799431" y="-596106"/>
            <a:ext cx="5811838" cy="7734300"/>
          </a:xfrm>
          <a:prstGeom prst="rect">
            <a:avLst/>
          </a:prstGeom>
          <a:solidFill>
            <a:srgbClr val="EADBD3">
              <a:alpha val="80000"/>
            </a:srgbClr>
          </a:solidFill>
          <a:ln>
            <a:noFill/>
          </a:ln>
        </p:spPr>
        <p:txBody>
          <a:bodyPr anchorCtr="0" anchor="t" bIns="45700" lIns="91425" spcFirstLastPara="1" rIns="91425" wrap="square" tIns="45700">
            <a:normAutofit/>
          </a:bodyPr>
          <a:lstStyle>
            <a:lvl1pPr indent="-342900" lvl="0" marL="457200" algn="l">
              <a:lnSpc>
                <a:spcPct val="90000"/>
              </a:lnSpc>
              <a:spcBef>
                <a:spcPts val="540"/>
              </a:spcBef>
              <a:spcAft>
                <a:spcPts val="0"/>
              </a:spcAft>
              <a:buSzPts val="1800"/>
              <a:buChar char="•"/>
              <a:defRPr/>
            </a:lvl1pPr>
            <a:lvl2pPr indent="-342900" lvl="1" marL="914400" algn="l">
              <a:lnSpc>
                <a:spcPct val="90000"/>
              </a:lnSpc>
              <a:spcBef>
                <a:spcPts val="540"/>
              </a:spcBef>
              <a:spcAft>
                <a:spcPts val="0"/>
              </a:spcAft>
              <a:buSzPts val="1800"/>
              <a:buChar char="•"/>
              <a:defRPr/>
            </a:lvl2pPr>
            <a:lvl3pPr indent="-342900" lvl="2" marL="1371600" algn="l">
              <a:lnSpc>
                <a:spcPct val="90000"/>
              </a:lnSpc>
              <a:spcBef>
                <a:spcPts val="540"/>
              </a:spcBef>
              <a:spcAft>
                <a:spcPts val="0"/>
              </a:spcAft>
              <a:buSzPts val="1800"/>
              <a:buChar char="•"/>
              <a:defRPr/>
            </a:lvl3pPr>
            <a:lvl4pPr indent="-342900" lvl="3" marL="1828800" algn="l">
              <a:lnSpc>
                <a:spcPct val="90000"/>
              </a:lnSpc>
              <a:spcBef>
                <a:spcPts val="540"/>
              </a:spcBef>
              <a:spcAft>
                <a:spcPts val="0"/>
              </a:spcAft>
              <a:buSzPts val="1800"/>
              <a:buChar char="•"/>
              <a:defRPr/>
            </a:lvl4pPr>
            <a:lvl5pPr indent="-342900" lvl="4" marL="2286000" algn="l">
              <a:lnSpc>
                <a:spcPct val="90000"/>
              </a:lnSpc>
              <a:spcBef>
                <a:spcPts val="540"/>
              </a:spcBef>
              <a:spcAft>
                <a:spcPts val="0"/>
              </a:spcAft>
              <a:buSzPts val="1800"/>
              <a:buChar char="•"/>
              <a:defRPr/>
            </a:lvl5pPr>
            <a:lvl6pPr indent="-342900" lvl="5" marL="2743200" algn="l">
              <a:lnSpc>
                <a:spcPct val="90000"/>
              </a:lnSpc>
              <a:spcBef>
                <a:spcPts val="540"/>
              </a:spcBef>
              <a:spcAft>
                <a:spcPts val="0"/>
              </a:spcAft>
              <a:buSzPts val="1800"/>
              <a:buChar char="•"/>
              <a:defRPr/>
            </a:lvl6pPr>
            <a:lvl7pPr indent="-342900" lvl="6" marL="3200400" algn="l">
              <a:lnSpc>
                <a:spcPct val="90000"/>
              </a:lnSpc>
              <a:spcBef>
                <a:spcPts val="540"/>
              </a:spcBef>
              <a:spcAft>
                <a:spcPts val="0"/>
              </a:spcAft>
              <a:buSzPts val="1800"/>
              <a:buChar char="•"/>
              <a:defRPr/>
            </a:lvl7pPr>
            <a:lvl8pPr indent="-342900" lvl="7" marL="3657600" algn="l">
              <a:lnSpc>
                <a:spcPct val="90000"/>
              </a:lnSpc>
              <a:spcBef>
                <a:spcPts val="540"/>
              </a:spcBef>
              <a:spcAft>
                <a:spcPts val="0"/>
              </a:spcAft>
              <a:buSzPts val="1800"/>
              <a:buChar char="•"/>
              <a:defRPr/>
            </a:lvl8pPr>
            <a:lvl9pPr indent="-228600" lvl="8" marL="4114800" algn="l">
              <a:lnSpc>
                <a:spcPct val="90000"/>
              </a:lnSpc>
              <a:spcBef>
                <a:spcPts val="540"/>
              </a:spcBef>
              <a:spcAft>
                <a:spcPts val="0"/>
              </a:spcAft>
              <a:buSzPts val="1800"/>
              <a:buNone/>
              <a:defRPr/>
            </a:lvl9pPr>
          </a:lstStyle>
          <a:p/>
        </p:txBody>
      </p:sp>
      <p:sp>
        <p:nvSpPr>
          <p:cNvPr id="82" name="Google Shape;82;p12"/>
          <p:cNvSpPr txBox="1"/>
          <p:nvPr>
            <p:ph idx="10" type="dt"/>
          </p:nvPr>
        </p:nvSpPr>
        <p:spPr>
          <a:xfrm>
            <a:off x="838200" y="6356350"/>
            <a:ext cx="3276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4648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2" type="sldNum"/>
          </p:nvPr>
        </p:nvSpPr>
        <p:spPr>
          <a:xfrm>
            <a:off x="8077200" y="6356350"/>
            <a:ext cx="3276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3">
  <p:cSld name="CUSTOM_1_1_1_2_1_1">
    <p:bg>
      <p:bgPr>
        <a:blipFill>
          <a:blip r:embed="rId2">
            <a:alphaModFix/>
          </a:blip>
          <a:stretch>
            <a:fillRect/>
          </a:stretch>
        </a:blipFill>
      </p:bgPr>
    </p:bg>
    <p:spTree>
      <p:nvGrpSpPr>
        <p:cNvPr id="85" name="Shape 85"/>
        <p:cNvGrpSpPr/>
        <p:nvPr/>
      </p:nvGrpSpPr>
      <p:grpSpPr>
        <a:xfrm>
          <a:off x="0" y="0"/>
          <a:ext cx="0" cy="0"/>
          <a:chOff x="0" y="0"/>
          <a:chExt cx="0" cy="0"/>
        </a:xfrm>
      </p:grpSpPr>
      <p:sp>
        <p:nvSpPr>
          <p:cNvPr id="86" name="Google Shape;86;p13"/>
          <p:cNvSpPr txBox="1"/>
          <p:nvPr>
            <p:ph type="ctrTitle"/>
          </p:nvPr>
        </p:nvSpPr>
        <p:spPr>
          <a:xfrm flipH="1">
            <a:off x="4821500" y="4345933"/>
            <a:ext cx="2549100" cy="770400"/>
          </a:xfrm>
          <a:prstGeom prst="rect">
            <a:avLst/>
          </a:prstGeom>
        </p:spPr>
        <p:txBody>
          <a:bodyPr anchorCtr="0" anchor="b" bIns="45700" lIns="91425" spcFirstLastPara="1" rIns="91425" wrap="square" tIns="45700">
            <a:normAutofit/>
          </a:bodyPr>
          <a:lstStyle>
            <a:lvl1pPr lvl="0" rtl="0" algn="ctr">
              <a:spcBef>
                <a:spcPts val="0"/>
              </a:spcBef>
              <a:spcAft>
                <a:spcPts val="0"/>
              </a:spcAft>
              <a:buSzPts val="3200"/>
              <a:buNone/>
              <a:defRPr sz="3200">
                <a:solidFill>
                  <a:schemeClr val="lt1"/>
                </a:solidFill>
              </a:defRPr>
            </a:lvl1pPr>
            <a:lvl2pPr lvl="1" rtl="0" algn="ctr">
              <a:spcBef>
                <a:spcPts val="0"/>
              </a:spcBef>
              <a:spcAft>
                <a:spcPts val="0"/>
              </a:spcAft>
              <a:buClr>
                <a:srgbClr val="434343"/>
              </a:buClr>
              <a:buSzPts val="2400"/>
              <a:buNone/>
              <a:defRPr sz="2400">
                <a:solidFill>
                  <a:srgbClr val="434343"/>
                </a:solidFill>
              </a:defRPr>
            </a:lvl2pPr>
            <a:lvl3pPr lvl="2" rtl="0" algn="ctr">
              <a:spcBef>
                <a:spcPts val="0"/>
              </a:spcBef>
              <a:spcAft>
                <a:spcPts val="0"/>
              </a:spcAft>
              <a:buClr>
                <a:srgbClr val="434343"/>
              </a:buClr>
              <a:buSzPts val="2400"/>
              <a:buNone/>
              <a:defRPr sz="2400">
                <a:solidFill>
                  <a:srgbClr val="434343"/>
                </a:solidFill>
              </a:defRPr>
            </a:lvl3pPr>
            <a:lvl4pPr lvl="3" rtl="0" algn="ctr">
              <a:spcBef>
                <a:spcPts val="0"/>
              </a:spcBef>
              <a:spcAft>
                <a:spcPts val="0"/>
              </a:spcAft>
              <a:buClr>
                <a:srgbClr val="434343"/>
              </a:buClr>
              <a:buSzPts val="2400"/>
              <a:buNone/>
              <a:defRPr sz="2400">
                <a:solidFill>
                  <a:srgbClr val="434343"/>
                </a:solidFill>
              </a:defRPr>
            </a:lvl4pPr>
            <a:lvl5pPr lvl="4" rtl="0" algn="ctr">
              <a:spcBef>
                <a:spcPts val="0"/>
              </a:spcBef>
              <a:spcAft>
                <a:spcPts val="0"/>
              </a:spcAft>
              <a:buClr>
                <a:srgbClr val="434343"/>
              </a:buClr>
              <a:buSzPts val="2400"/>
              <a:buNone/>
              <a:defRPr sz="2400">
                <a:solidFill>
                  <a:srgbClr val="434343"/>
                </a:solidFill>
              </a:defRPr>
            </a:lvl5pPr>
            <a:lvl6pPr lvl="5" rtl="0" algn="ctr">
              <a:spcBef>
                <a:spcPts val="0"/>
              </a:spcBef>
              <a:spcAft>
                <a:spcPts val="0"/>
              </a:spcAft>
              <a:buClr>
                <a:srgbClr val="434343"/>
              </a:buClr>
              <a:buSzPts val="2400"/>
              <a:buNone/>
              <a:defRPr sz="2400">
                <a:solidFill>
                  <a:srgbClr val="434343"/>
                </a:solidFill>
              </a:defRPr>
            </a:lvl6pPr>
            <a:lvl7pPr lvl="6" rtl="0" algn="ctr">
              <a:spcBef>
                <a:spcPts val="0"/>
              </a:spcBef>
              <a:spcAft>
                <a:spcPts val="0"/>
              </a:spcAft>
              <a:buClr>
                <a:srgbClr val="434343"/>
              </a:buClr>
              <a:buSzPts val="2400"/>
              <a:buNone/>
              <a:defRPr sz="2400">
                <a:solidFill>
                  <a:srgbClr val="434343"/>
                </a:solidFill>
              </a:defRPr>
            </a:lvl7pPr>
            <a:lvl8pPr lvl="7" rtl="0" algn="ctr">
              <a:spcBef>
                <a:spcPts val="0"/>
              </a:spcBef>
              <a:spcAft>
                <a:spcPts val="0"/>
              </a:spcAft>
              <a:buClr>
                <a:srgbClr val="434343"/>
              </a:buClr>
              <a:buSzPts val="2400"/>
              <a:buNone/>
              <a:defRPr sz="2400">
                <a:solidFill>
                  <a:srgbClr val="434343"/>
                </a:solidFill>
              </a:defRPr>
            </a:lvl8pPr>
            <a:lvl9pPr lvl="8" rtl="0" algn="ctr">
              <a:spcBef>
                <a:spcPts val="0"/>
              </a:spcBef>
              <a:spcAft>
                <a:spcPts val="0"/>
              </a:spcAft>
              <a:buClr>
                <a:srgbClr val="434343"/>
              </a:buClr>
              <a:buSzPts val="2400"/>
              <a:buNone/>
              <a:defRPr sz="2400">
                <a:solidFill>
                  <a:srgbClr val="434343"/>
                </a:solidFill>
              </a:defRPr>
            </a:lvl9pPr>
          </a:lstStyle>
          <a:p/>
        </p:txBody>
      </p:sp>
      <p:sp>
        <p:nvSpPr>
          <p:cNvPr id="87" name="Google Shape;87;p13"/>
          <p:cNvSpPr txBox="1"/>
          <p:nvPr>
            <p:ph idx="1" type="subTitle"/>
          </p:nvPr>
        </p:nvSpPr>
        <p:spPr>
          <a:xfrm flipH="1">
            <a:off x="4449700" y="4971068"/>
            <a:ext cx="3292500" cy="770400"/>
          </a:xfrm>
          <a:prstGeom prst="rect">
            <a:avLst/>
          </a:prstGeom>
        </p:spPr>
        <p:txBody>
          <a:bodyPr anchorCtr="0" anchor="t" bIns="45700" lIns="91425" spcFirstLastPara="1" rIns="91425" wrap="square" tIns="45700">
            <a:normAutofit/>
          </a:bodyPr>
          <a:lstStyle>
            <a:lvl1pPr lvl="0" rtl="0" algn="ctr">
              <a:lnSpc>
                <a:spcPct val="100000"/>
              </a:lnSpc>
              <a:spcBef>
                <a:spcPts val="840"/>
              </a:spcBef>
              <a:spcAft>
                <a:spcPts val="0"/>
              </a:spcAft>
              <a:buSzPts val="1900"/>
              <a:buNone/>
              <a:defRPr sz="1900">
                <a:solidFill>
                  <a:schemeClr val="lt1"/>
                </a:solidFill>
              </a:defRPr>
            </a:lvl1pPr>
            <a:lvl2pPr lvl="1" rtl="0" algn="ctr">
              <a:lnSpc>
                <a:spcPct val="100000"/>
              </a:lnSpc>
              <a:spcBef>
                <a:spcPts val="720"/>
              </a:spcBef>
              <a:spcAft>
                <a:spcPts val="0"/>
              </a:spcAft>
              <a:buSzPts val="1300"/>
              <a:buNone/>
              <a:defRPr sz="1300"/>
            </a:lvl2pPr>
            <a:lvl3pPr lvl="2" rtl="0" algn="ctr">
              <a:lnSpc>
                <a:spcPct val="100000"/>
              </a:lnSpc>
              <a:spcBef>
                <a:spcPts val="600"/>
              </a:spcBef>
              <a:spcAft>
                <a:spcPts val="0"/>
              </a:spcAft>
              <a:buSzPts val="1300"/>
              <a:buNone/>
              <a:defRPr sz="1300"/>
            </a:lvl3pPr>
            <a:lvl4pPr lvl="3" rtl="0" algn="ctr">
              <a:lnSpc>
                <a:spcPct val="100000"/>
              </a:lnSpc>
              <a:spcBef>
                <a:spcPts val="540"/>
              </a:spcBef>
              <a:spcAft>
                <a:spcPts val="0"/>
              </a:spcAft>
              <a:buSzPts val="1300"/>
              <a:buNone/>
              <a:defRPr sz="1300"/>
            </a:lvl4pPr>
            <a:lvl5pPr lvl="4" rtl="0" algn="ctr">
              <a:lnSpc>
                <a:spcPct val="100000"/>
              </a:lnSpc>
              <a:spcBef>
                <a:spcPts val="540"/>
              </a:spcBef>
              <a:spcAft>
                <a:spcPts val="0"/>
              </a:spcAft>
              <a:buSzPts val="1300"/>
              <a:buNone/>
              <a:defRPr sz="1300"/>
            </a:lvl5pPr>
            <a:lvl6pPr lvl="5" rtl="0" algn="ctr">
              <a:lnSpc>
                <a:spcPct val="100000"/>
              </a:lnSpc>
              <a:spcBef>
                <a:spcPts val="540"/>
              </a:spcBef>
              <a:spcAft>
                <a:spcPts val="0"/>
              </a:spcAft>
              <a:buSzPts val="1300"/>
              <a:buNone/>
              <a:defRPr sz="1300"/>
            </a:lvl6pPr>
            <a:lvl7pPr lvl="6" rtl="0" algn="ctr">
              <a:lnSpc>
                <a:spcPct val="100000"/>
              </a:lnSpc>
              <a:spcBef>
                <a:spcPts val="540"/>
              </a:spcBef>
              <a:spcAft>
                <a:spcPts val="0"/>
              </a:spcAft>
              <a:buSzPts val="1300"/>
              <a:buNone/>
              <a:defRPr sz="1300"/>
            </a:lvl7pPr>
            <a:lvl8pPr lvl="7" rtl="0" algn="ctr">
              <a:lnSpc>
                <a:spcPct val="100000"/>
              </a:lnSpc>
              <a:spcBef>
                <a:spcPts val="540"/>
              </a:spcBef>
              <a:spcAft>
                <a:spcPts val="0"/>
              </a:spcAft>
              <a:buSzPts val="1300"/>
              <a:buNone/>
              <a:defRPr sz="1300"/>
            </a:lvl8pPr>
            <a:lvl9pPr lvl="8" rtl="0" algn="ctr">
              <a:lnSpc>
                <a:spcPct val="100000"/>
              </a:lnSpc>
              <a:spcBef>
                <a:spcPts val="540"/>
              </a:spcBef>
              <a:spcAft>
                <a:spcPts val="0"/>
              </a:spcAft>
              <a:buSzPts val="1300"/>
              <a:buNone/>
              <a:defRPr sz="1300"/>
            </a:lvl9pPr>
          </a:lstStyle>
          <a:p/>
        </p:txBody>
      </p:sp>
      <p:sp>
        <p:nvSpPr>
          <p:cNvPr id="88" name="Google Shape;88;p13"/>
          <p:cNvSpPr txBox="1"/>
          <p:nvPr>
            <p:ph hasCustomPrompt="1" idx="2" type="title"/>
          </p:nvPr>
        </p:nvSpPr>
        <p:spPr>
          <a:xfrm flipH="1">
            <a:off x="4926700" y="1896742"/>
            <a:ext cx="2338500" cy="770400"/>
          </a:xfrm>
          <a:prstGeom prst="rect">
            <a:avLst/>
          </a:prstGeom>
          <a:noFill/>
        </p:spPr>
        <p:txBody>
          <a:bodyPr anchorCtr="0" anchor="ctr" bIns="45700" lIns="91425" spcFirstLastPara="1" rIns="91425" wrap="square" tIns="45700">
            <a:normAutofit/>
          </a:bodyPr>
          <a:lstStyle>
            <a:lvl1pPr lvl="0" rtl="0" algn="ctr">
              <a:spcBef>
                <a:spcPts val="0"/>
              </a:spcBef>
              <a:spcAft>
                <a:spcPts val="0"/>
              </a:spcAft>
              <a:buSzPts val="7300"/>
              <a:buNone/>
              <a:defRPr sz="7300">
                <a:solidFill>
                  <a:schemeClr val="lt1"/>
                </a:solidFill>
              </a:defRPr>
            </a:lvl1pPr>
            <a:lvl2pPr lvl="1" rtl="0" algn="ctr">
              <a:spcBef>
                <a:spcPts val="0"/>
              </a:spcBef>
              <a:spcAft>
                <a:spcPts val="0"/>
              </a:spcAft>
              <a:buClr>
                <a:srgbClr val="434343"/>
              </a:buClr>
              <a:buSzPts val="7300"/>
              <a:buFont typeface="Fira Sans Extra Condensed Medium"/>
              <a:buNone/>
              <a:defRPr sz="7300">
                <a:solidFill>
                  <a:srgbClr val="434343"/>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rgbClr val="434343"/>
              </a:buClr>
              <a:buSzPts val="7300"/>
              <a:buFont typeface="Fira Sans Extra Condensed Medium"/>
              <a:buNone/>
              <a:defRPr sz="7300">
                <a:solidFill>
                  <a:srgbClr val="434343"/>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rgbClr val="434343"/>
              </a:buClr>
              <a:buSzPts val="7300"/>
              <a:buFont typeface="Fira Sans Extra Condensed Medium"/>
              <a:buNone/>
              <a:defRPr sz="7300">
                <a:solidFill>
                  <a:srgbClr val="434343"/>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rgbClr val="434343"/>
              </a:buClr>
              <a:buSzPts val="7300"/>
              <a:buFont typeface="Fira Sans Extra Condensed Medium"/>
              <a:buNone/>
              <a:defRPr sz="7300">
                <a:solidFill>
                  <a:srgbClr val="434343"/>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rgbClr val="434343"/>
              </a:buClr>
              <a:buSzPts val="7300"/>
              <a:buFont typeface="Fira Sans Extra Condensed Medium"/>
              <a:buNone/>
              <a:defRPr sz="7300">
                <a:solidFill>
                  <a:srgbClr val="434343"/>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rgbClr val="434343"/>
              </a:buClr>
              <a:buSzPts val="7300"/>
              <a:buFont typeface="Fira Sans Extra Condensed Medium"/>
              <a:buNone/>
              <a:defRPr sz="7300">
                <a:solidFill>
                  <a:srgbClr val="434343"/>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rgbClr val="434343"/>
              </a:buClr>
              <a:buSzPts val="7300"/>
              <a:buFont typeface="Fira Sans Extra Condensed Medium"/>
              <a:buNone/>
              <a:defRPr sz="7300">
                <a:solidFill>
                  <a:srgbClr val="434343"/>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rgbClr val="434343"/>
              </a:buClr>
              <a:buSzPts val="7300"/>
              <a:buFont typeface="Fira Sans Extra Condensed Medium"/>
              <a:buNone/>
              <a:defRPr sz="73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9" name="Shape 89"/>
        <p:cNvGrpSpPr/>
        <p:nvPr/>
      </p:nvGrpSpPr>
      <p:grpSpPr>
        <a:xfrm>
          <a:off x="0" y="0"/>
          <a:ext cx="0" cy="0"/>
          <a:chOff x="0" y="0"/>
          <a:chExt cx="0" cy="0"/>
        </a:xfrm>
      </p:grpSpPr>
      <p:sp>
        <p:nvSpPr>
          <p:cNvPr id="90" name="Google Shape;90;p14"/>
          <p:cNvSpPr txBox="1"/>
          <p:nvPr>
            <p:ph type="title"/>
          </p:nvPr>
        </p:nvSpPr>
        <p:spPr>
          <a:xfrm>
            <a:off x="415600" y="593367"/>
            <a:ext cx="11360700" cy="763500"/>
          </a:xfrm>
          <a:prstGeom prst="rect">
            <a:avLst/>
          </a:prstGeom>
        </p:spPr>
        <p:txBody>
          <a:bodyPr anchorCtr="0" anchor="ctr" bIns="45700" lIns="91425" spcFirstLastPara="1" rIns="91425" wrap="square" tIns="4570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1" name="Google Shape;91;p14"/>
          <p:cNvSpPr txBox="1"/>
          <p:nvPr>
            <p:ph idx="1" type="body"/>
          </p:nvPr>
        </p:nvSpPr>
        <p:spPr>
          <a:xfrm>
            <a:off x="415600" y="1536633"/>
            <a:ext cx="11360700" cy="4555200"/>
          </a:xfrm>
          <a:prstGeom prst="rect">
            <a:avLst/>
          </a:prstGeom>
        </p:spPr>
        <p:txBody>
          <a:bodyPr anchorCtr="0" anchor="t" bIns="45700" lIns="91425" spcFirstLastPara="1" rIns="91425" wrap="square" tIns="45700">
            <a:normAutofit/>
          </a:bodyPr>
          <a:lstStyle>
            <a:lvl1pPr indent="-406400" lvl="0" marL="457200" rtl="0">
              <a:spcBef>
                <a:spcPts val="840"/>
              </a:spcBef>
              <a:spcAft>
                <a:spcPts val="0"/>
              </a:spcAft>
              <a:buSzPts val="2800"/>
              <a:buChar char="•"/>
              <a:defRPr/>
            </a:lvl1pPr>
            <a:lvl2pPr indent="-381000" lvl="1" marL="914400" rtl="0">
              <a:spcBef>
                <a:spcPts val="720"/>
              </a:spcBef>
              <a:spcAft>
                <a:spcPts val="0"/>
              </a:spcAft>
              <a:buSzPts val="2400"/>
              <a:buChar char="•"/>
              <a:defRPr/>
            </a:lvl2pPr>
            <a:lvl3pPr indent="-355600" lvl="2" marL="1371600" rtl="0">
              <a:spcBef>
                <a:spcPts val="600"/>
              </a:spcBef>
              <a:spcAft>
                <a:spcPts val="0"/>
              </a:spcAft>
              <a:buSzPts val="2000"/>
              <a:buChar char="•"/>
              <a:defRPr/>
            </a:lvl3pPr>
            <a:lvl4pPr indent="-342900" lvl="3" marL="1828800" rtl="0">
              <a:spcBef>
                <a:spcPts val="540"/>
              </a:spcBef>
              <a:spcAft>
                <a:spcPts val="0"/>
              </a:spcAft>
              <a:buSzPts val="1800"/>
              <a:buChar char="•"/>
              <a:defRPr/>
            </a:lvl4pPr>
            <a:lvl5pPr indent="-342900" lvl="4" marL="2286000" rtl="0">
              <a:spcBef>
                <a:spcPts val="540"/>
              </a:spcBef>
              <a:spcAft>
                <a:spcPts val="0"/>
              </a:spcAft>
              <a:buSzPts val="1800"/>
              <a:buChar char="•"/>
              <a:defRPr/>
            </a:lvl5pPr>
            <a:lvl6pPr indent="-342900" lvl="5" marL="2743200" rtl="0">
              <a:spcBef>
                <a:spcPts val="540"/>
              </a:spcBef>
              <a:spcAft>
                <a:spcPts val="0"/>
              </a:spcAft>
              <a:buSzPts val="1800"/>
              <a:buChar char="•"/>
              <a:defRPr/>
            </a:lvl6pPr>
            <a:lvl7pPr indent="-342900" lvl="6" marL="3200400" rtl="0">
              <a:spcBef>
                <a:spcPts val="540"/>
              </a:spcBef>
              <a:spcAft>
                <a:spcPts val="0"/>
              </a:spcAft>
              <a:buSzPts val="1800"/>
              <a:buChar char="•"/>
              <a:defRPr/>
            </a:lvl7pPr>
            <a:lvl8pPr indent="-342900" lvl="7" marL="3657600" rtl="0">
              <a:spcBef>
                <a:spcPts val="540"/>
              </a:spcBef>
              <a:spcAft>
                <a:spcPts val="0"/>
              </a:spcAft>
              <a:buSzPts val="1800"/>
              <a:buChar char="•"/>
              <a:defRPr/>
            </a:lvl8pPr>
            <a:lvl9pPr indent="-228600" lvl="8" marL="4114800" rtl="0">
              <a:spcBef>
                <a:spcPts val="540"/>
              </a:spcBef>
              <a:spcAft>
                <a:spcPts val="0"/>
              </a:spcAft>
              <a:buSzPts val="1800"/>
              <a:buNone/>
              <a:defRPr/>
            </a:lvl9pPr>
          </a:lstStyle>
          <a:p/>
        </p:txBody>
      </p:sp>
      <p:sp>
        <p:nvSpPr>
          <p:cNvPr id="92" name="Google Shape;92;p14"/>
          <p:cNvSpPr txBox="1"/>
          <p:nvPr>
            <p:ph idx="12" type="sldNum"/>
          </p:nvPr>
        </p:nvSpPr>
        <p:spPr>
          <a:xfrm>
            <a:off x="11296610" y="6217622"/>
            <a:ext cx="731700" cy="5247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
          <p:cNvSpPr txBox="1"/>
          <p:nvPr>
            <p:ph type="title"/>
          </p:nvPr>
        </p:nvSpPr>
        <p:spPr>
          <a:xfrm>
            <a:off x="838200" y="365125"/>
            <a:ext cx="10515600" cy="1325563"/>
          </a:xfrm>
          <a:prstGeom prst="rect">
            <a:avLst/>
          </a:prstGeom>
          <a:solidFill>
            <a:srgbClr val="EADBD3">
              <a:alpha val="80000"/>
            </a:srgbClr>
          </a:solidFill>
          <a:ln>
            <a:noFill/>
          </a:ln>
        </p:spPr>
        <p:txBody>
          <a:bodyPr anchorCtr="0" anchor="ctr" bIns="45700" lIns="91425" spcFirstLastPara="1" rIns="91425" wrap="square" tIns="45700">
            <a:normAutofit/>
          </a:bodyPr>
          <a:lstStyle>
            <a:lvl1pPr lvl="0" algn="l">
              <a:spcBef>
                <a:spcPts val="0"/>
              </a:spcBef>
              <a:spcAft>
                <a:spcPts val="0"/>
              </a:spcAft>
              <a:buClr>
                <a:srgbClr val="31382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
          <p:cNvSpPr txBox="1"/>
          <p:nvPr>
            <p:ph idx="1" type="body"/>
          </p:nvPr>
        </p:nvSpPr>
        <p:spPr>
          <a:xfrm>
            <a:off x="838200" y="1825625"/>
            <a:ext cx="10515600" cy="4351338"/>
          </a:xfrm>
          <a:prstGeom prst="rect">
            <a:avLst/>
          </a:prstGeom>
          <a:solidFill>
            <a:srgbClr val="EADBD3">
              <a:alpha val="80000"/>
            </a:srgbClr>
          </a:solidFill>
          <a:ln>
            <a:noFill/>
          </a:ln>
        </p:spPr>
        <p:txBody>
          <a:bodyPr anchorCtr="0" anchor="t" bIns="45700" lIns="91425" spcFirstLastPara="1" rIns="91425" wrap="square" tIns="45700">
            <a:normAutofit/>
          </a:bodyPr>
          <a:lstStyle>
            <a:lvl1pPr indent="-342900" lvl="0" marL="457200" algn="l">
              <a:lnSpc>
                <a:spcPct val="90000"/>
              </a:lnSpc>
              <a:spcBef>
                <a:spcPts val="540"/>
              </a:spcBef>
              <a:spcAft>
                <a:spcPts val="0"/>
              </a:spcAft>
              <a:buSzPts val="1800"/>
              <a:buChar char="•"/>
              <a:defRPr/>
            </a:lvl1pPr>
            <a:lvl2pPr indent="-342900" lvl="1" marL="914400" algn="l">
              <a:lnSpc>
                <a:spcPct val="90000"/>
              </a:lnSpc>
              <a:spcBef>
                <a:spcPts val="540"/>
              </a:spcBef>
              <a:spcAft>
                <a:spcPts val="0"/>
              </a:spcAft>
              <a:buSzPts val="1800"/>
              <a:buChar char="•"/>
              <a:defRPr/>
            </a:lvl2pPr>
            <a:lvl3pPr indent="-342900" lvl="2" marL="1371600" algn="l">
              <a:lnSpc>
                <a:spcPct val="90000"/>
              </a:lnSpc>
              <a:spcBef>
                <a:spcPts val="540"/>
              </a:spcBef>
              <a:spcAft>
                <a:spcPts val="0"/>
              </a:spcAft>
              <a:buSzPts val="1800"/>
              <a:buChar char="•"/>
              <a:defRPr/>
            </a:lvl3pPr>
            <a:lvl4pPr indent="-342900" lvl="3" marL="1828800" algn="l">
              <a:lnSpc>
                <a:spcPct val="90000"/>
              </a:lnSpc>
              <a:spcBef>
                <a:spcPts val="540"/>
              </a:spcBef>
              <a:spcAft>
                <a:spcPts val="0"/>
              </a:spcAft>
              <a:buSzPts val="1800"/>
              <a:buChar char="•"/>
              <a:defRPr/>
            </a:lvl4pPr>
            <a:lvl5pPr indent="-342900" lvl="4" marL="2286000" algn="l">
              <a:lnSpc>
                <a:spcPct val="90000"/>
              </a:lnSpc>
              <a:spcBef>
                <a:spcPts val="540"/>
              </a:spcBef>
              <a:spcAft>
                <a:spcPts val="0"/>
              </a:spcAft>
              <a:buSzPts val="1800"/>
              <a:buChar char="•"/>
              <a:defRPr/>
            </a:lvl5pPr>
            <a:lvl6pPr indent="-342900" lvl="5" marL="2743200" algn="l">
              <a:lnSpc>
                <a:spcPct val="90000"/>
              </a:lnSpc>
              <a:spcBef>
                <a:spcPts val="540"/>
              </a:spcBef>
              <a:spcAft>
                <a:spcPts val="0"/>
              </a:spcAft>
              <a:buSzPts val="1800"/>
              <a:buChar char="•"/>
              <a:defRPr/>
            </a:lvl6pPr>
            <a:lvl7pPr indent="-342900" lvl="6" marL="3200400" algn="l">
              <a:lnSpc>
                <a:spcPct val="90000"/>
              </a:lnSpc>
              <a:spcBef>
                <a:spcPts val="540"/>
              </a:spcBef>
              <a:spcAft>
                <a:spcPts val="0"/>
              </a:spcAft>
              <a:buSzPts val="1800"/>
              <a:buChar char="•"/>
              <a:defRPr/>
            </a:lvl7pPr>
            <a:lvl8pPr indent="-342900" lvl="7" marL="3657600" algn="l">
              <a:lnSpc>
                <a:spcPct val="90000"/>
              </a:lnSpc>
              <a:spcBef>
                <a:spcPts val="540"/>
              </a:spcBef>
              <a:spcAft>
                <a:spcPts val="0"/>
              </a:spcAft>
              <a:buSzPts val="1800"/>
              <a:buChar char="•"/>
              <a:defRPr/>
            </a:lvl8pPr>
            <a:lvl9pPr indent="-228600" lvl="8" marL="4114800" algn="l">
              <a:lnSpc>
                <a:spcPct val="90000"/>
              </a:lnSpc>
              <a:spcBef>
                <a:spcPts val="540"/>
              </a:spcBef>
              <a:spcAft>
                <a:spcPts val="0"/>
              </a:spcAft>
              <a:buSzPts val="1800"/>
              <a:buNone/>
              <a:defRPr/>
            </a:lvl9pPr>
          </a:lstStyle>
          <a:p/>
        </p:txBody>
      </p:sp>
      <p:sp>
        <p:nvSpPr>
          <p:cNvPr id="25" name="Google Shape;25;p3"/>
          <p:cNvSpPr txBox="1"/>
          <p:nvPr>
            <p:ph idx="10" type="dt"/>
          </p:nvPr>
        </p:nvSpPr>
        <p:spPr>
          <a:xfrm>
            <a:off x="838200" y="6356350"/>
            <a:ext cx="3276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1" type="ftr"/>
          </p:nvPr>
        </p:nvSpPr>
        <p:spPr>
          <a:xfrm>
            <a:off x="4648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2" type="sldNum"/>
          </p:nvPr>
        </p:nvSpPr>
        <p:spPr>
          <a:xfrm>
            <a:off x="8077200" y="6356350"/>
            <a:ext cx="3276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4"/>
          <p:cNvSpPr txBox="1"/>
          <p:nvPr>
            <p:ph type="title"/>
          </p:nvPr>
        </p:nvSpPr>
        <p:spPr>
          <a:xfrm>
            <a:off x="838200" y="365125"/>
            <a:ext cx="10515600" cy="1325563"/>
          </a:xfrm>
          <a:prstGeom prst="rect">
            <a:avLst/>
          </a:prstGeom>
          <a:solidFill>
            <a:srgbClr val="EADBD3">
              <a:alpha val="80000"/>
            </a:srgbClr>
          </a:solidFill>
          <a:ln>
            <a:noFill/>
          </a:ln>
        </p:spPr>
        <p:txBody>
          <a:bodyPr anchorCtr="0" anchor="ctr" bIns="45700" lIns="91425" spcFirstLastPara="1" rIns="91425" wrap="square" tIns="45700">
            <a:normAutofit/>
          </a:bodyPr>
          <a:lstStyle>
            <a:lvl1pPr lvl="0" algn="l">
              <a:spcBef>
                <a:spcPts val="0"/>
              </a:spcBef>
              <a:spcAft>
                <a:spcPts val="0"/>
              </a:spcAft>
              <a:buClr>
                <a:srgbClr val="31382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body"/>
          </p:nvPr>
        </p:nvSpPr>
        <p:spPr>
          <a:xfrm>
            <a:off x="6172200" y="1825625"/>
            <a:ext cx="5181600" cy="4351338"/>
          </a:xfrm>
          <a:prstGeom prst="rect">
            <a:avLst/>
          </a:prstGeom>
          <a:solidFill>
            <a:srgbClr val="EADBD3">
              <a:alpha val="80000"/>
            </a:srgbClr>
          </a:solidFill>
          <a:ln>
            <a:noFill/>
          </a:ln>
        </p:spPr>
        <p:txBody>
          <a:bodyPr anchorCtr="0" anchor="t" bIns="45700" lIns="91425" spcFirstLastPara="1" rIns="91425" wrap="square" tIns="45700">
            <a:normAutofit/>
          </a:bodyPr>
          <a:lstStyle>
            <a:lvl1pPr indent="-406400" lvl="0" marL="457200" algn="l">
              <a:lnSpc>
                <a:spcPct val="90000"/>
              </a:lnSpc>
              <a:spcBef>
                <a:spcPts val="840"/>
              </a:spcBef>
              <a:spcAft>
                <a:spcPts val="0"/>
              </a:spcAft>
              <a:buSzPts val="2800"/>
              <a:buChar char="•"/>
              <a:defRPr sz="2800"/>
            </a:lvl1pPr>
            <a:lvl2pPr indent="-381000" lvl="1" marL="914400" algn="l">
              <a:lnSpc>
                <a:spcPct val="90000"/>
              </a:lnSpc>
              <a:spcBef>
                <a:spcPts val="720"/>
              </a:spcBef>
              <a:spcAft>
                <a:spcPts val="0"/>
              </a:spcAft>
              <a:buSzPts val="2400"/>
              <a:buChar char="•"/>
              <a:defRPr sz="2400"/>
            </a:lvl2pPr>
            <a:lvl3pPr indent="-355600" lvl="2" marL="1371600" algn="l">
              <a:lnSpc>
                <a:spcPct val="90000"/>
              </a:lnSpc>
              <a:spcBef>
                <a:spcPts val="600"/>
              </a:spcBef>
              <a:spcAft>
                <a:spcPts val="0"/>
              </a:spcAft>
              <a:buSzPts val="2000"/>
              <a:buChar char="•"/>
              <a:defRPr sz="2000"/>
            </a:lvl3pPr>
            <a:lvl4pPr indent="-342900" lvl="3" marL="1828800" algn="l">
              <a:lnSpc>
                <a:spcPct val="90000"/>
              </a:lnSpc>
              <a:spcBef>
                <a:spcPts val="540"/>
              </a:spcBef>
              <a:spcAft>
                <a:spcPts val="0"/>
              </a:spcAft>
              <a:buSzPts val="1800"/>
              <a:buChar char="•"/>
              <a:defRPr sz="1800"/>
            </a:lvl4pPr>
            <a:lvl5pPr indent="-342900" lvl="4" marL="2286000" algn="l">
              <a:lnSpc>
                <a:spcPct val="90000"/>
              </a:lnSpc>
              <a:spcBef>
                <a:spcPts val="540"/>
              </a:spcBef>
              <a:spcAft>
                <a:spcPts val="0"/>
              </a:spcAft>
              <a:buSzPts val="1800"/>
              <a:buChar char="•"/>
              <a:defRPr sz="1800"/>
            </a:lvl5pPr>
            <a:lvl6pPr indent="-342900" lvl="5" marL="2743200" algn="l">
              <a:lnSpc>
                <a:spcPct val="90000"/>
              </a:lnSpc>
              <a:spcBef>
                <a:spcPts val="540"/>
              </a:spcBef>
              <a:spcAft>
                <a:spcPts val="0"/>
              </a:spcAft>
              <a:buSzPts val="1800"/>
              <a:buChar char="•"/>
              <a:defRPr sz="1800"/>
            </a:lvl6pPr>
            <a:lvl7pPr indent="-342900" lvl="6" marL="3200400" algn="l">
              <a:lnSpc>
                <a:spcPct val="90000"/>
              </a:lnSpc>
              <a:spcBef>
                <a:spcPts val="540"/>
              </a:spcBef>
              <a:spcAft>
                <a:spcPts val="0"/>
              </a:spcAft>
              <a:buSzPts val="1800"/>
              <a:buChar char="•"/>
              <a:defRPr sz="1800"/>
            </a:lvl7pPr>
            <a:lvl8pPr indent="-342900" lvl="7" marL="3657600" algn="l">
              <a:lnSpc>
                <a:spcPct val="90000"/>
              </a:lnSpc>
              <a:spcBef>
                <a:spcPts val="540"/>
              </a:spcBef>
              <a:spcAft>
                <a:spcPts val="0"/>
              </a:spcAft>
              <a:buSzPts val="1800"/>
              <a:buChar char="•"/>
              <a:defRPr sz="1800"/>
            </a:lvl8pPr>
            <a:lvl9pPr indent="-228600" lvl="8" marL="4114800" algn="l">
              <a:lnSpc>
                <a:spcPct val="90000"/>
              </a:lnSpc>
              <a:spcBef>
                <a:spcPts val="540"/>
              </a:spcBef>
              <a:spcAft>
                <a:spcPts val="0"/>
              </a:spcAft>
              <a:buSzPts val="1800"/>
              <a:buNone/>
              <a:defRPr sz="1800"/>
            </a:lvl9pPr>
          </a:lstStyle>
          <a:p/>
        </p:txBody>
      </p:sp>
      <p:sp>
        <p:nvSpPr>
          <p:cNvPr id="31" name="Google Shape;31;p4"/>
          <p:cNvSpPr txBox="1"/>
          <p:nvPr>
            <p:ph idx="2" type="body"/>
          </p:nvPr>
        </p:nvSpPr>
        <p:spPr>
          <a:xfrm>
            <a:off x="838200" y="1825625"/>
            <a:ext cx="5181600" cy="4351338"/>
          </a:xfrm>
          <a:prstGeom prst="rect">
            <a:avLst/>
          </a:prstGeom>
          <a:solidFill>
            <a:srgbClr val="EADBD3">
              <a:alpha val="80000"/>
            </a:srgbClr>
          </a:solidFill>
          <a:ln>
            <a:noFill/>
          </a:ln>
        </p:spPr>
        <p:txBody>
          <a:bodyPr anchorCtr="0" anchor="t" bIns="45700" lIns="91425" spcFirstLastPara="1" rIns="91425" wrap="square" tIns="45700">
            <a:normAutofit/>
          </a:bodyPr>
          <a:lstStyle>
            <a:lvl1pPr indent="-406400" lvl="0" marL="457200" algn="l">
              <a:lnSpc>
                <a:spcPct val="90000"/>
              </a:lnSpc>
              <a:spcBef>
                <a:spcPts val="840"/>
              </a:spcBef>
              <a:spcAft>
                <a:spcPts val="0"/>
              </a:spcAft>
              <a:buSzPts val="2800"/>
              <a:buChar char="•"/>
              <a:defRPr sz="2800"/>
            </a:lvl1pPr>
            <a:lvl2pPr indent="-381000" lvl="1" marL="914400" algn="l">
              <a:lnSpc>
                <a:spcPct val="90000"/>
              </a:lnSpc>
              <a:spcBef>
                <a:spcPts val="720"/>
              </a:spcBef>
              <a:spcAft>
                <a:spcPts val="0"/>
              </a:spcAft>
              <a:buSzPts val="2400"/>
              <a:buChar char="•"/>
              <a:defRPr sz="2400"/>
            </a:lvl2pPr>
            <a:lvl3pPr indent="-355600" lvl="2" marL="1371600" algn="l">
              <a:lnSpc>
                <a:spcPct val="90000"/>
              </a:lnSpc>
              <a:spcBef>
                <a:spcPts val="600"/>
              </a:spcBef>
              <a:spcAft>
                <a:spcPts val="0"/>
              </a:spcAft>
              <a:buSzPts val="2000"/>
              <a:buChar char="•"/>
              <a:defRPr sz="2000"/>
            </a:lvl3pPr>
            <a:lvl4pPr indent="-342900" lvl="3" marL="1828800" algn="l">
              <a:lnSpc>
                <a:spcPct val="90000"/>
              </a:lnSpc>
              <a:spcBef>
                <a:spcPts val="540"/>
              </a:spcBef>
              <a:spcAft>
                <a:spcPts val="0"/>
              </a:spcAft>
              <a:buSzPts val="1800"/>
              <a:buChar char="•"/>
              <a:defRPr sz="1800"/>
            </a:lvl4pPr>
            <a:lvl5pPr indent="-342900" lvl="4" marL="2286000" algn="l">
              <a:lnSpc>
                <a:spcPct val="90000"/>
              </a:lnSpc>
              <a:spcBef>
                <a:spcPts val="540"/>
              </a:spcBef>
              <a:spcAft>
                <a:spcPts val="0"/>
              </a:spcAft>
              <a:buSzPts val="1800"/>
              <a:buChar char="•"/>
              <a:defRPr sz="1800"/>
            </a:lvl5pPr>
            <a:lvl6pPr indent="-342900" lvl="5" marL="2743200" algn="l">
              <a:lnSpc>
                <a:spcPct val="90000"/>
              </a:lnSpc>
              <a:spcBef>
                <a:spcPts val="540"/>
              </a:spcBef>
              <a:spcAft>
                <a:spcPts val="0"/>
              </a:spcAft>
              <a:buSzPts val="1800"/>
              <a:buChar char="•"/>
              <a:defRPr sz="1800"/>
            </a:lvl6pPr>
            <a:lvl7pPr indent="-342900" lvl="6" marL="3200400" algn="l">
              <a:lnSpc>
                <a:spcPct val="90000"/>
              </a:lnSpc>
              <a:spcBef>
                <a:spcPts val="540"/>
              </a:spcBef>
              <a:spcAft>
                <a:spcPts val="0"/>
              </a:spcAft>
              <a:buSzPts val="1800"/>
              <a:buChar char="•"/>
              <a:defRPr sz="1800"/>
            </a:lvl7pPr>
            <a:lvl8pPr indent="-342900" lvl="7" marL="3657600" algn="l">
              <a:lnSpc>
                <a:spcPct val="90000"/>
              </a:lnSpc>
              <a:spcBef>
                <a:spcPts val="540"/>
              </a:spcBef>
              <a:spcAft>
                <a:spcPts val="0"/>
              </a:spcAft>
              <a:buSzPts val="1800"/>
              <a:buChar char="•"/>
              <a:defRPr sz="1800"/>
            </a:lvl8pPr>
            <a:lvl9pPr indent="-228600" lvl="8" marL="4114800" algn="l">
              <a:lnSpc>
                <a:spcPct val="90000"/>
              </a:lnSpc>
              <a:spcBef>
                <a:spcPts val="540"/>
              </a:spcBef>
              <a:spcAft>
                <a:spcPts val="0"/>
              </a:spcAft>
              <a:buSzPts val="1800"/>
              <a:buNone/>
              <a:defRPr sz="1800"/>
            </a:lvl9pPr>
          </a:lstStyle>
          <a:p/>
        </p:txBody>
      </p:sp>
      <p:sp>
        <p:nvSpPr>
          <p:cNvPr id="32" name="Google Shape;32;p4"/>
          <p:cNvSpPr txBox="1"/>
          <p:nvPr>
            <p:ph idx="10" type="dt"/>
          </p:nvPr>
        </p:nvSpPr>
        <p:spPr>
          <a:xfrm>
            <a:off x="838200" y="6356350"/>
            <a:ext cx="3276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1" type="ftr"/>
          </p:nvPr>
        </p:nvSpPr>
        <p:spPr>
          <a:xfrm>
            <a:off x="4648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2" type="sldNum"/>
          </p:nvPr>
        </p:nvSpPr>
        <p:spPr>
          <a:xfrm>
            <a:off x="8077200" y="6356350"/>
            <a:ext cx="3276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5"/>
          <p:cNvSpPr txBox="1"/>
          <p:nvPr>
            <p:ph type="title"/>
          </p:nvPr>
        </p:nvSpPr>
        <p:spPr>
          <a:xfrm>
            <a:off x="831850" y="1709738"/>
            <a:ext cx="10515600" cy="2862262"/>
          </a:xfrm>
          <a:prstGeom prst="rect">
            <a:avLst/>
          </a:prstGeom>
          <a:solidFill>
            <a:srgbClr val="EADBD3">
              <a:alpha val="80000"/>
            </a:srgbClr>
          </a:solidFill>
          <a:ln>
            <a:noFill/>
          </a:ln>
        </p:spPr>
        <p:txBody>
          <a:bodyPr anchorCtr="0" anchor="b" bIns="45700" lIns="91425" spcFirstLastPara="1" rIns="91425" wrap="square" tIns="45700">
            <a:normAutofit/>
          </a:bodyPr>
          <a:lstStyle>
            <a:lvl1pPr lvl="0" algn="l">
              <a:spcBef>
                <a:spcPts val="0"/>
              </a:spcBef>
              <a:spcAft>
                <a:spcPts val="0"/>
              </a:spcAft>
              <a:buClr>
                <a:srgbClr val="313829"/>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5"/>
          <p:cNvSpPr txBox="1"/>
          <p:nvPr>
            <p:ph idx="1" type="body"/>
          </p:nvPr>
        </p:nvSpPr>
        <p:spPr>
          <a:xfrm>
            <a:off x="831850" y="4589463"/>
            <a:ext cx="10515600" cy="1500187"/>
          </a:xfrm>
          <a:prstGeom prst="rect">
            <a:avLst/>
          </a:prstGeom>
          <a:solidFill>
            <a:srgbClr val="EADBD3">
              <a:alpha val="80000"/>
            </a:srgbClr>
          </a:solidFill>
          <a:ln>
            <a:noFill/>
          </a:ln>
        </p:spPr>
        <p:txBody>
          <a:bodyPr anchorCtr="0" anchor="t" bIns="45700" lIns="91425" spcFirstLastPara="1" rIns="91425" wrap="square" tIns="45700">
            <a:normAutofit/>
          </a:bodyPr>
          <a:lstStyle>
            <a:lvl1pPr indent="-228600" lvl="0" marL="457200" algn="l">
              <a:lnSpc>
                <a:spcPct val="90000"/>
              </a:lnSpc>
              <a:spcBef>
                <a:spcPts val="720"/>
              </a:spcBef>
              <a:spcAft>
                <a:spcPts val="0"/>
              </a:spcAft>
              <a:buSzPts val="2400"/>
              <a:buNone/>
              <a:defRPr sz="2400"/>
            </a:lvl1pPr>
            <a:lvl2pPr indent="-228600" lvl="1" marL="914400" algn="l">
              <a:lnSpc>
                <a:spcPct val="90000"/>
              </a:lnSpc>
              <a:spcBef>
                <a:spcPts val="600"/>
              </a:spcBef>
              <a:spcAft>
                <a:spcPts val="0"/>
              </a:spcAft>
              <a:buSzPts val="2000"/>
              <a:buNone/>
              <a:defRPr sz="2000"/>
            </a:lvl2pPr>
            <a:lvl3pPr indent="-228600" lvl="2" marL="1371600" algn="l">
              <a:lnSpc>
                <a:spcPct val="90000"/>
              </a:lnSpc>
              <a:spcBef>
                <a:spcPts val="540"/>
              </a:spcBef>
              <a:spcAft>
                <a:spcPts val="0"/>
              </a:spcAft>
              <a:buSzPts val="1800"/>
              <a:buNone/>
              <a:defRPr sz="1800"/>
            </a:lvl3pPr>
            <a:lvl4pPr indent="-228600" lvl="3" marL="1828800" algn="l">
              <a:lnSpc>
                <a:spcPct val="90000"/>
              </a:lnSpc>
              <a:spcBef>
                <a:spcPts val="480"/>
              </a:spcBef>
              <a:spcAft>
                <a:spcPts val="0"/>
              </a:spcAft>
              <a:buSzPts val="1600"/>
              <a:buNone/>
              <a:defRPr sz="1600"/>
            </a:lvl4pPr>
            <a:lvl5pPr indent="-228600" lvl="4" marL="2286000" algn="l">
              <a:lnSpc>
                <a:spcPct val="90000"/>
              </a:lnSpc>
              <a:spcBef>
                <a:spcPts val="480"/>
              </a:spcBef>
              <a:spcAft>
                <a:spcPts val="0"/>
              </a:spcAft>
              <a:buSzPts val="1600"/>
              <a:buNone/>
              <a:defRPr sz="1600"/>
            </a:lvl5pPr>
            <a:lvl6pPr indent="-228600" lvl="5" marL="2743200" algn="l">
              <a:lnSpc>
                <a:spcPct val="90000"/>
              </a:lnSpc>
              <a:spcBef>
                <a:spcPts val="480"/>
              </a:spcBef>
              <a:spcAft>
                <a:spcPts val="0"/>
              </a:spcAft>
              <a:buSzPts val="1600"/>
              <a:buNone/>
              <a:defRPr sz="1600"/>
            </a:lvl6pPr>
            <a:lvl7pPr indent="-228600" lvl="6" marL="3200400" algn="l">
              <a:lnSpc>
                <a:spcPct val="90000"/>
              </a:lnSpc>
              <a:spcBef>
                <a:spcPts val="480"/>
              </a:spcBef>
              <a:spcAft>
                <a:spcPts val="0"/>
              </a:spcAft>
              <a:buSzPts val="1600"/>
              <a:buNone/>
              <a:defRPr sz="1600"/>
            </a:lvl7pPr>
            <a:lvl8pPr indent="-228600" lvl="7" marL="3657600" algn="l">
              <a:lnSpc>
                <a:spcPct val="90000"/>
              </a:lnSpc>
              <a:spcBef>
                <a:spcPts val="480"/>
              </a:spcBef>
              <a:spcAft>
                <a:spcPts val="0"/>
              </a:spcAft>
              <a:buSzPts val="1600"/>
              <a:buNone/>
              <a:defRPr sz="1600"/>
            </a:lvl8pPr>
            <a:lvl9pPr indent="-228600" lvl="8" marL="4114800" algn="l">
              <a:lnSpc>
                <a:spcPct val="90000"/>
              </a:lnSpc>
              <a:spcBef>
                <a:spcPts val="480"/>
              </a:spcBef>
              <a:spcAft>
                <a:spcPts val="0"/>
              </a:spcAft>
              <a:buSzPts val="1600"/>
              <a:buNone/>
              <a:defRPr sz="1600"/>
            </a:lvl9pPr>
          </a:lstStyle>
          <a:p/>
        </p:txBody>
      </p:sp>
      <p:sp>
        <p:nvSpPr>
          <p:cNvPr id="38" name="Google Shape;38;p5"/>
          <p:cNvSpPr txBox="1"/>
          <p:nvPr>
            <p:ph idx="10" type="dt"/>
          </p:nvPr>
        </p:nvSpPr>
        <p:spPr>
          <a:xfrm>
            <a:off x="838200" y="6356350"/>
            <a:ext cx="3276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1" type="ftr"/>
          </p:nvPr>
        </p:nvSpPr>
        <p:spPr>
          <a:xfrm>
            <a:off x="4648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2" type="sldNum"/>
          </p:nvPr>
        </p:nvSpPr>
        <p:spPr>
          <a:xfrm>
            <a:off x="8077200" y="6356350"/>
            <a:ext cx="3276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6"/>
          <p:cNvSpPr txBox="1"/>
          <p:nvPr>
            <p:ph type="title"/>
          </p:nvPr>
        </p:nvSpPr>
        <p:spPr>
          <a:xfrm>
            <a:off x="831850" y="274638"/>
            <a:ext cx="10515600" cy="1143000"/>
          </a:xfrm>
          <a:prstGeom prst="rect">
            <a:avLst/>
          </a:prstGeom>
          <a:solidFill>
            <a:srgbClr val="EADBD3">
              <a:alpha val="80000"/>
            </a:srgbClr>
          </a:solidFill>
          <a:ln>
            <a:noFill/>
          </a:ln>
        </p:spPr>
        <p:txBody>
          <a:bodyPr anchorCtr="0" anchor="ctr" bIns="45700" lIns="91425" spcFirstLastPara="1" rIns="91425" wrap="square" tIns="45700">
            <a:normAutofit/>
          </a:bodyPr>
          <a:lstStyle>
            <a:lvl1pPr lvl="0" algn="l">
              <a:spcBef>
                <a:spcPts val="0"/>
              </a:spcBef>
              <a:spcAft>
                <a:spcPts val="0"/>
              </a:spcAft>
              <a:buClr>
                <a:srgbClr val="31382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
          <p:cNvSpPr txBox="1"/>
          <p:nvPr>
            <p:ph idx="1" type="body"/>
          </p:nvPr>
        </p:nvSpPr>
        <p:spPr>
          <a:xfrm>
            <a:off x="831850" y="1489075"/>
            <a:ext cx="5156200" cy="641350"/>
          </a:xfrm>
          <a:prstGeom prst="rect">
            <a:avLst/>
          </a:prstGeom>
          <a:solidFill>
            <a:srgbClr val="EADBD3">
              <a:alpha val="80000"/>
            </a:srgbClr>
          </a:solidFill>
          <a:ln>
            <a:noFill/>
          </a:ln>
        </p:spPr>
        <p:txBody>
          <a:bodyPr anchorCtr="0" anchor="b" bIns="45700" lIns="91425" spcFirstLastPara="1" rIns="91425" wrap="square" tIns="45700">
            <a:normAutofit/>
          </a:bodyPr>
          <a:lstStyle>
            <a:lvl1pPr indent="-228600" lvl="0" marL="457200" algn="l">
              <a:lnSpc>
                <a:spcPct val="90000"/>
              </a:lnSpc>
              <a:spcBef>
                <a:spcPts val="720"/>
              </a:spcBef>
              <a:spcAft>
                <a:spcPts val="0"/>
              </a:spcAft>
              <a:buSzPts val="2400"/>
              <a:buNone/>
              <a:defRPr b="1" sz="2400"/>
            </a:lvl1pPr>
            <a:lvl2pPr indent="-228600" lvl="1" marL="914400" algn="l">
              <a:lnSpc>
                <a:spcPct val="90000"/>
              </a:lnSpc>
              <a:spcBef>
                <a:spcPts val="600"/>
              </a:spcBef>
              <a:spcAft>
                <a:spcPts val="0"/>
              </a:spcAft>
              <a:buSzPts val="2000"/>
              <a:buNone/>
              <a:defRPr b="1" sz="2000"/>
            </a:lvl2pPr>
            <a:lvl3pPr indent="-228600" lvl="2" marL="1371600" algn="l">
              <a:lnSpc>
                <a:spcPct val="90000"/>
              </a:lnSpc>
              <a:spcBef>
                <a:spcPts val="540"/>
              </a:spcBef>
              <a:spcAft>
                <a:spcPts val="0"/>
              </a:spcAft>
              <a:buSzPts val="1800"/>
              <a:buNone/>
              <a:defRPr b="1" sz="1800"/>
            </a:lvl3pPr>
            <a:lvl4pPr indent="-228600" lvl="3" marL="1828800" algn="l">
              <a:lnSpc>
                <a:spcPct val="90000"/>
              </a:lnSpc>
              <a:spcBef>
                <a:spcPts val="480"/>
              </a:spcBef>
              <a:spcAft>
                <a:spcPts val="0"/>
              </a:spcAft>
              <a:buSzPts val="1600"/>
              <a:buNone/>
              <a:defRPr b="1" sz="1600"/>
            </a:lvl4pPr>
            <a:lvl5pPr indent="-228600" lvl="4" marL="2286000" algn="l">
              <a:lnSpc>
                <a:spcPct val="90000"/>
              </a:lnSpc>
              <a:spcBef>
                <a:spcPts val="480"/>
              </a:spcBef>
              <a:spcAft>
                <a:spcPts val="0"/>
              </a:spcAft>
              <a:buSzPts val="1600"/>
              <a:buNone/>
              <a:defRPr b="1" sz="1600"/>
            </a:lvl5pPr>
            <a:lvl6pPr indent="-228600" lvl="5" marL="2743200" algn="l">
              <a:lnSpc>
                <a:spcPct val="90000"/>
              </a:lnSpc>
              <a:spcBef>
                <a:spcPts val="480"/>
              </a:spcBef>
              <a:spcAft>
                <a:spcPts val="0"/>
              </a:spcAft>
              <a:buSzPts val="1600"/>
              <a:buNone/>
              <a:defRPr b="1" sz="1600"/>
            </a:lvl6pPr>
            <a:lvl7pPr indent="-228600" lvl="6" marL="3200400" algn="l">
              <a:lnSpc>
                <a:spcPct val="90000"/>
              </a:lnSpc>
              <a:spcBef>
                <a:spcPts val="480"/>
              </a:spcBef>
              <a:spcAft>
                <a:spcPts val="0"/>
              </a:spcAft>
              <a:buSzPts val="1600"/>
              <a:buNone/>
              <a:defRPr b="1" sz="1600"/>
            </a:lvl7pPr>
            <a:lvl8pPr indent="-228600" lvl="7" marL="3657600" algn="l">
              <a:lnSpc>
                <a:spcPct val="90000"/>
              </a:lnSpc>
              <a:spcBef>
                <a:spcPts val="480"/>
              </a:spcBef>
              <a:spcAft>
                <a:spcPts val="0"/>
              </a:spcAft>
              <a:buSzPts val="1600"/>
              <a:buNone/>
              <a:defRPr b="1" sz="1600"/>
            </a:lvl8pPr>
            <a:lvl9pPr indent="-228600" lvl="8" marL="4114800" algn="l">
              <a:lnSpc>
                <a:spcPct val="90000"/>
              </a:lnSpc>
              <a:spcBef>
                <a:spcPts val="480"/>
              </a:spcBef>
              <a:spcAft>
                <a:spcPts val="0"/>
              </a:spcAft>
              <a:buSzPts val="1600"/>
              <a:buNone/>
              <a:defRPr b="1" sz="1600"/>
            </a:lvl9pPr>
          </a:lstStyle>
          <a:p/>
        </p:txBody>
      </p:sp>
      <p:sp>
        <p:nvSpPr>
          <p:cNvPr id="44" name="Google Shape;44;p6"/>
          <p:cNvSpPr txBox="1"/>
          <p:nvPr>
            <p:ph idx="2" type="body"/>
          </p:nvPr>
        </p:nvSpPr>
        <p:spPr>
          <a:xfrm>
            <a:off x="831850" y="2193925"/>
            <a:ext cx="5156200" cy="3978275"/>
          </a:xfrm>
          <a:prstGeom prst="rect">
            <a:avLst/>
          </a:prstGeom>
          <a:solidFill>
            <a:srgbClr val="EADBD3">
              <a:alpha val="80000"/>
            </a:srgbClr>
          </a:solidFill>
          <a:ln>
            <a:noFill/>
          </a:ln>
        </p:spPr>
        <p:txBody>
          <a:bodyPr anchorCtr="0" anchor="t" bIns="45700" lIns="91425" spcFirstLastPara="1" rIns="91425" wrap="square" tIns="45700">
            <a:normAutofit/>
          </a:bodyPr>
          <a:lstStyle>
            <a:lvl1pPr indent="-381000" lvl="0" marL="457200" algn="l">
              <a:lnSpc>
                <a:spcPct val="90000"/>
              </a:lnSpc>
              <a:spcBef>
                <a:spcPts val="720"/>
              </a:spcBef>
              <a:spcAft>
                <a:spcPts val="0"/>
              </a:spcAft>
              <a:buSzPts val="2400"/>
              <a:buChar char="•"/>
              <a:defRPr sz="2400"/>
            </a:lvl1pPr>
            <a:lvl2pPr indent="-355600" lvl="1" marL="914400" algn="l">
              <a:lnSpc>
                <a:spcPct val="90000"/>
              </a:lnSpc>
              <a:spcBef>
                <a:spcPts val="600"/>
              </a:spcBef>
              <a:spcAft>
                <a:spcPts val="0"/>
              </a:spcAft>
              <a:buSzPts val="2000"/>
              <a:buChar char="•"/>
              <a:defRPr sz="2000"/>
            </a:lvl2pPr>
            <a:lvl3pPr indent="-342900" lvl="2" marL="1371600" algn="l">
              <a:lnSpc>
                <a:spcPct val="90000"/>
              </a:lnSpc>
              <a:spcBef>
                <a:spcPts val="540"/>
              </a:spcBef>
              <a:spcAft>
                <a:spcPts val="0"/>
              </a:spcAft>
              <a:buSzPts val="1800"/>
              <a:buChar char="•"/>
              <a:defRPr sz="1800"/>
            </a:lvl3pPr>
            <a:lvl4pPr indent="-330200" lvl="3" marL="1828800" algn="l">
              <a:lnSpc>
                <a:spcPct val="90000"/>
              </a:lnSpc>
              <a:spcBef>
                <a:spcPts val="480"/>
              </a:spcBef>
              <a:spcAft>
                <a:spcPts val="0"/>
              </a:spcAft>
              <a:buSzPts val="1600"/>
              <a:buChar char="•"/>
              <a:defRPr sz="1600"/>
            </a:lvl4pPr>
            <a:lvl5pPr indent="-330200" lvl="4" marL="2286000" algn="l">
              <a:lnSpc>
                <a:spcPct val="90000"/>
              </a:lnSpc>
              <a:spcBef>
                <a:spcPts val="480"/>
              </a:spcBef>
              <a:spcAft>
                <a:spcPts val="0"/>
              </a:spcAft>
              <a:buSzPts val="1600"/>
              <a:buChar char="•"/>
              <a:defRPr sz="1600"/>
            </a:lvl5pPr>
            <a:lvl6pPr indent="-330200" lvl="5" marL="2743200" algn="l">
              <a:lnSpc>
                <a:spcPct val="90000"/>
              </a:lnSpc>
              <a:spcBef>
                <a:spcPts val="480"/>
              </a:spcBef>
              <a:spcAft>
                <a:spcPts val="0"/>
              </a:spcAft>
              <a:buSzPts val="1600"/>
              <a:buChar char="•"/>
              <a:defRPr sz="1600"/>
            </a:lvl6pPr>
            <a:lvl7pPr indent="-330200" lvl="6" marL="3200400" algn="l">
              <a:lnSpc>
                <a:spcPct val="90000"/>
              </a:lnSpc>
              <a:spcBef>
                <a:spcPts val="480"/>
              </a:spcBef>
              <a:spcAft>
                <a:spcPts val="0"/>
              </a:spcAft>
              <a:buSzPts val="1600"/>
              <a:buChar char="•"/>
              <a:defRPr sz="1600"/>
            </a:lvl7pPr>
            <a:lvl8pPr indent="-330200" lvl="7" marL="3657600" algn="l">
              <a:lnSpc>
                <a:spcPct val="90000"/>
              </a:lnSpc>
              <a:spcBef>
                <a:spcPts val="480"/>
              </a:spcBef>
              <a:spcAft>
                <a:spcPts val="0"/>
              </a:spcAft>
              <a:buSzPts val="1600"/>
              <a:buChar char="•"/>
              <a:defRPr sz="1600"/>
            </a:lvl8pPr>
            <a:lvl9pPr indent="-228600" lvl="8" marL="4114800" algn="l">
              <a:lnSpc>
                <a:spcPct val="90000"/>
              </a:lnSpc>
              <a:spcBef>
                <a:spcPts val="480"/>
              </a:spcBef>
              <a:spcAft>
                <a:spcPts val="0"/>
              </a:spcAft>
              <a:buSzPts val="1600"/>
              <a:buNone/>
              <a:defRPr sz="1600"/>
            </a:lvl9pPr>
          </a:lstStyle>
          <a:p/>
        </p:txBody>
      </p:sp>
      <p:sp>
        <p:nvSpPr>
          <p:cNvPr id="45" name="Google Shape;45;p6"/>
          <p:cNvSpPr txBox="1"/>
          <p:nvPr>
            <p:ph idx="3" type="body"/>
          </p:nvPr>
        </p:nvSpPr>
        <p:spPr>
          <a:xfrm>
            <a:off x="6189663" y="1489075"/>
            <a:ext cx="5157787" cy="641350"/>
          </a:xfrm>
          <a:prstGeom prst="rect">
            <a:avLst/>
          </a:prstGeom>
          <a:solidFill>
            <a:srgbClr val="EADBD3">
              <a:alpha val="80000"/>
            </a:srgbClr>
          </a:solidFill>
          <a:ln>
            <a:noFill/>
          </a:ln>
        </p:spPr>
        <p:txBody>
          <a:bodyPr anchorCtr="0" anchor="b" bIns="45700" lIns="91425" spcFirstLastPara="1" rIns="91425" wrap="square" tIns="45700">
            <a:normAutofit/>
          </a:bodyPr>
          <a:lstStyle>
            <a:lvl1pPr indent="-228600" lvl="0" marL="457200" algn="l">
              <a:lnSpc>
                <a:spcPct val="90000"/>
              </a:lnSpc>
              <a:spcBef>
                <a:spcPts val="720"/>
              </a:spcBef>
              <a:spcAft>
                <a:spcPts val="0"/>
              </a:spcAft>
              <a:buSzPts val="2400"/>
              <a:buNone/>
              <a:defRPr b="1" sz="2400"/>
            </a:lvl1pPr>
            <a:lvl2pPr indent="-228600" lvl="1" marL="914400" algn="l">
              <a:lnSpc>
                <a:spcPct val="90000"/>
              </a:lnSpc>
              <a:spcBef>
                <a:spcPts val="600"/>
              </a:spcBef>
              <a:spcAft>
                <a:spcPts val="0"/>
              </a:spcAft>
              <a:buSzPts val="2000"/>
              <a:buNone/>
              <a:defRPr b="1" sz="2000"/>
            </a:lvl2pPr>
            <a:lvl3pPr indent="-228600" lvl="2" marL="1371600" algn="l">
              <a:lnSpc>
                <a:spcPct val="90000"/>
              </a:lnSpc>
              <a:spcBef>
                <a:spcPts val="540"/>
              </a:spcBef>
              <a:spcAft>
                <a:spcPts val="0"/>
              </a:spcAft>
              <a:buSzPts val="1800"/>
              <a:buNone/>
              <a:defRPr b="1" sz="1800"/>
            </a:lvl3pPr>
            <a:lvl4pPr indent="-228600" lvl="3" marL="1828800" algn="l">
              <a:lnSpc>
                <a:spcPct val="90000"/>
              </a:lnSpc>
              <a:spcBef>
                <a:spcPts val="480"/>
              </a:spcBef>
              <a:spcAft>
                <a:spcPts val="0"/>
              </a:spcAft>
              <a:buSzPts val="1600"/>
              <a:buNone/>
              <a:defRPr b="1" sz="1600"/>
            </a:lvl4pPr>
            <a:lvl5pPr indent="-228600" lvl="4" marL="2286000" algn="l">
              <a:lnSpc>
                <a:spcPct val="90000"/>
              </a:lnSpc>
              <a:spcBef>
                <a:spcPts val="480"/>
              </a:spcBef>
              <a:spcAft>
                <a:spcPts val="0"/>
              </a:spcAft>
              <a:buSzPts val="1600"/>
              <a:buNone/>
              <a:defRPr b="1" sz="1600"/>
            </a:lvl5pPr>
            <a:lvl6pPr indent="-228600" lvl="5" marL="2743200" algn="l">
              <a:lnSpc>
                <a:spcPct val="90000"/>
              </a:lnSpc>
              <a:spcBef>
                <a:spcPts val="480"/>
              </a:spcBef>
              <a:spcAft>
                <a:spcPts val="0"/>
              </a:spcAft>
              <a:buSzPts val="1600"/>
              <a:buNone/>
              <a:defRPr b="1" sz="1600"/>
            </a:lvl6pPr>
            <a:lvl7pPr indent="-228600" lvl="6" marL="3200400" algn="l">
              <a:lnSpc>
                <a:spcPct val="90000"/>
              </a:lnSpc>
              <a:spcBef>
                <a:spcPts val="480"/>
              </a:spcBef>
              <a:spcAft>
                <a:spcPts val="0"/>
              </a:spcAft>
              <a:buSzPts val="1600"/>
              <a:buNone/>
              <a:defRPr b="1" sz="1600"/>
            </a:lvl7pPr>
            <a:lvl8pPr indent="-228600" lvl="7" marL="3657600" algn="l">
              <a:lnSpc>
                <a:spcPct val="90000"/>
              </a:lnSpc>
              <a:spcBef>
                <a:spcPts val="480"/>
              </a:spcBef>
              <a:spcAft>
                <a:spcPts val="0"/>
              </a:spcAft>
              <a:buSzPts val="1600"/>
              <a:buNone/>
              <a:defRPr b="1" sz="1600"/>
            </a:lvl8pPr>
            <a:lvl9pPr indent="-228600" lvl="8" marL="4114800" algn="l">
              <a:lnSpc>
                <a:spcPct val="90000"/>
              </a:lnSpc>
              <a:spcBef>
                <a:spcPts val="480"/>
              </a:spcBef>
              <a:spcAft>
                <a:spcPts val="0"/>
              </a:spcAft>
              <a:buSzPts val="1600"/>
              <a:buNone/>
              <a:defRPr b="1" sz="1600"/>
            </a:lvl9pPr>
          </a:lstStyle>
          <a:p/>
        </p:txBody>
      </p:sp>
      <p:sp>
        <p:nvSpPr>
          <p:cNvPr id="46" name="Google Shape;46;p6"/>
          <p:cNvSpPr txBox="1"/>
          <p:nvPr>
            <p:ph idx="4" type="body"/>
          </p:nvPr>
        </p:nvSpPr>
        <p:spPr>
          <a:xfrm>
            <a:off x="6189663" y="2193925"/>
            <a:ext cx="5157787" cy="3978275"/>
          </a:xfrm>
          <a:prstGeom prst="rect">
            <a:avLst/>
          </a:prstGeom>
          <a:solidFill>
            <a:srgbClr val="EADBD3">
              <a:alpha val="80000"/>
            </a:srgbClr>
          </a:solidFill>
          <a:ln>
            <a:noFill/>
          </a:ln>
        </p:spPr>
        <p:txBody>
          <a:bodyPr anchorCtr="0" anchor="t" bIns="45700" lIns="91425" spcFirstLastPara="1" rIns="91425" wrap="square" tIns="45700">
            <a:normAutofit/>
          </a:bodyPr>
          <a:lstStyle>
            <a:lvl1pPr indent="-381000" lvl="0" marL="457200" algn="l">
              <a:lnSpc>
                <a:spcPct val="90000"/>
              </a:lnSpc>
              <a:spcBef>
                <a:spcPts val="720"/>
              </a:spcBef>
              <a:spcAft>
                <a:spcPts val="0"/>
              </a:spcAft>
              <a:buSzPts val="2400"/>
              <a:buChar char="•"/>
              <a:defRPr sz="2400"/>
            </a:lvl1pPr>
            <a:lvl2pPr indent="-355600" lvl="1" marL="914400" algn="l">
              <a:lnSpc>
                <a:spcPct val="90000"/>
              </a:lnSpc>
              <a:spcBef>
                <a:spcPts val="600"/>
              </a:spcBef>
              <a:spcAft>
                <a:spcPts val="0"/>
              </a:spcAft>
              <a:buSzPts val="2000"/>
              <a:buChar char="•"/>
              <a:defRPr sz="2000"/>
            </a:lvl2pPr>
            <a:lvl3pPr indent="-342900" lvl="2" marL="1371600" algn="l">
              <a:lnSpc>
                <a:spcPct val="90000"/>
              </a:lnSpc>
              <a:spcBef>
                <a:spcPts val="540"/>
              </a:spcBef>
              <a:spcAft>
                <a:spcPts val="0"/>
              </a:spcAft>
              <a:buSzPts val="1800"/>
              <a:buChar char="•"/>
              <a:defRPr sz="1800"/>
            </a:lvl3pPr>
            <a:lvl4pPr indent="-330200" lvl="3" marL="1828800" algn="l">
              <a:lnSpc>
                <a:spcPct val="90000"/>
              </a:lnSpc>
              <a:spcBef>
                <a:spcPts val="480"/>
              </a:spcBef>
              <a:spcAft>
                <a:spcPts val="0"/>
              </a:spcAft>
              <a:buSzPts val="1600"/>
              <a:buChar char="•"/>
              <a:defRPr sz="1600"/>
            </a:lvl4pPr>
            <a:lvl5pPr indent="-330200" lvl="4" marL="2286000" algn="l">
              <a:lnSpc>
                <a:spcPct val="90000"/>
              </a:lnSpc>
              <a:spcBef>
                <a:spcPts val="480"/>
              </a:spcBef>
              <a:spcAft>
                <a:spcPts val="0"/>
              </a:spcAft>
              <a:buSzPts val="1600"/>
              <a:buChar char="•"/>
              <a:defRPr sz="1600"/>
            </a:lvl5pPr>
            <a:lvl6pPr indent="-330200" lvl="5" marL="2743200" algn="l">
              <a:lnSpc>
                <a:spcPct val="90000"/>
              </a:lnSpc>
              <a:spcBef>
                <a:spcPts val="480"/>
              </a:spcBef>
              <a:spcAft>
                <a:spcPts val="0"/>
              </a:spcAft>
              <a:buSzPts val="1600"/>
              <a:buChar char="•"/>
              <a:defRPr sz="1600"/>
            </a:lvl6pPr>
            <a:lvl7pPr indent="-330200" lvl="6" marL="3200400" algn="l">
              <a:lnSpc>
                <a:spcPct val="90000"/>
              </a:lnSpc>
              <a:spcBef>
                <a:spcPts val="480"/>
              </a:spcBef>
              <a:spcAft>
                <a:spcPts val="0"/>
              </a:spcAft>
              <a:buSzPts val="1600"/>
              <a:buChar char="•"/>
              <a:defRPr sz="1600"/>
            </a:lvl7pPr>
            <a:lvl8pPr indent="-330200" lvl="7" marL="3657600" algn="l">
              <a:lnSpc>
                <a:spcPct val="90000"/>
              </a:lnSpc>
              <a:spcBef>
                <a:spcPts val="480"/>
              </a:spcBef>
              <a:spcAft>
                <a:spcPts val="0"/>
              </a:spcAft>
              <a:buSzPts val="1600"/>
              <a:buChar char="•"/>
              <a:defRPr sz="1600"/>
            </a:lvl8pPr>
            <a:lvl9pPr indent="-228600" lvl="8" marL="4114800" algn="l">
              <a:lnSpc>
                <a:spcPct val="90000"/>
              </a:lnSpc>
              <a:spcBef>
                <a:spcPts val="480"/>
              </a:spcBef>
              <a:spcAft>
                <a:spcPts val="0"/>
              </a:spcAft>
              <a:buSzPts val="1600"/>
              <a:buNone/>
              <a:defRPr sz="1600"/>
            </a:lvl9pPr>
          </a:lstStyle>
          <a:p/>
        </p:txBody>
      </p:sp>
      <p:sp>
        <p:nvSpPr>
          <p:cNvPr id="47" name="Google Shape;47;p6"/>
          <p:cNvSpPr txBox="1"/>
          <p:nvPr>
            <p:ph idx="10" type="dt"/>
          </p:nvPr>
        </p:nvSpPr>
        <p:spPr>
          <a:xfrm>
            <a:off x="838200" y="6356350"/>
            <a:ext cx="3276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1" type="ftr"/>
          </p:nvPr>
        </p:nvSpPr>
        <p:spPr>
          <a:xfrm>
            <a:off x="4648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2" type="sldNum"/>
          </p:nvPr>
        </p:nvSpPr>
        <p:spPr>
          <a:xfrm>
            <a:off x="8077200" y="6356350"/>
            <a:ext cx="3276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7"/>
          <p:cNvSpPr txBox="1"/>
          <p:nvPr>
            <p:ph type="title"/>
          </p:nvPr>
        </p:nvSpPr>
        <p:spPr>
          <a:xfrm>
            <a:off x="838200" y="365125"/>
            <a:ext cx="10515600" cy="1325563"/>
          </a:xfrm>
          <a:prstGeom prst="rect">
            <a:avLst/>
          </a:prstGeom>
          <a:solidFill>
            <a:srgbClr val="EADBD3">
              <a:alpha val="80000"/>
            </a:srgbClr>
          </a:solidFill>
          <a:ln>
            <a:noFill/>
          </a:ln>
        </p:spPr>
        <p:txBody>
          <a:bodyPr anchorCtr="0" anchor="ctr" bIns="45700" lIns="91425" spcFirstLastPara="1" rIns="91425" wrap="square" tIns="45700">
            <a:normAutofit/>
          </a:bodyPr>
          <a:lstStyle>
            <a:lvl1pPr lvl="0" algn="l">
              <a:spcBef>
                <a:spcPts val="0"/>
              </a:spcBef>
              <a:spcAft>
                <a:spcPts val="0"/>
              </a:spcAft>
              <a:buClr>
                <a:srgbClr val="31382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
          <p:cNvSpPr txBox="1"/>
          <p:nvPr>
            <p:ph idx="10" type="dt"/>
          </p:nvPr>
        </p:nvSpPr>
        <p:spPr>
          <a:xfrm>
            <a:off x="838200" y="6356350"/>
            <a:ext cx="3276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1" type="ftr"/>
          </p:nvPr>
        </p:nvSpPr>
        <p:spPr>
          <a:xfrm>
            <a:off x="4648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2" type="sldNum"/>
          </p:nvPr>
        </p:nvSpPr>
        <p:spPr>
          <a:xfrm>
            <a:off x="8077200" y="6356350"/>
            <a:ext cx="3276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8"/>
          <p:cNvSpPr txBox="1"/>
          <p:nvPr>
            <p:ph idx="10" type="dt"/>
          </p:nvPr>
        </p:nvSpPr>
        <p:spPr>
          <a:xfrm>
            <a:off x="838200" y="6356350"/>
            <a:ext cx="3276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1" type="ftr"/>
          </p:nvPr>
        </p:nvSpPr>
        <p:spPr>
          <a:xfrm>
            <a:off x="4648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2" type="sldNum"/>
          </p:nvPr>
        </p:nvSpPr>
        <p:spPr>
          <a:xfrm>
            <a:off x="8077200" y="6356350"/>
            <a:ext cx="3276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9"/>
          <p:cNvSpPr txBox="1"/>
          <p:nvPr>
            <p:ph type="title"/>
          </p:nvPr>
        </p:nvSpPr>
        <p:spPr>
          <a:xfrm>
            <a:off x="839788" y="457200"/>
            <a:ext cx="3932237" cy="1600200"/>
          </a:xfrm>
          <a:prstGeom prst="rect">
            <a:avLst/>
          </a:prstGeom>
          <a:solidFill>
            <a:srgbClr val="EADBD3">
              <a:alpha val="80000"/>
            </a:srgbClr>
          </a:solidFill>
          <a:ln>
            <a:noFill/>
          </a:ln>
        </p:spPr>
        <p:txBody>
          <a:bodyPr anchorCtr="0" anchor="b" bIns="45700" lIns="91425" spcFirstLastPara="1" rIns="91425" wrap="square" tIns="45700">
            <a:normAutofit/>
          </a:bodyPr>
          <a:lstStyle>
            <a:lvl1pPr lvl="0" algn="l">
              <a:spcBef>
                <a:spcPts val="0"/>
              </a:spcBef>
              <a:spcAft>
                <a:spcPts val="0"/>
              </a:spcAft>
              <a:buClr>
                <a:srgbClr val="313829"/>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9"/>
          <p:cNvSpPr txBox="1"/>
          <p:nvPr>
            <p:ph idx="1" type="body"/>
          </p:nvPr>
        </p:nvSpPr>
        <p:spPr>
          <a:xfrm>
            <a:off x="5183188" y="987425"/>
            <a:ext cx="6172200" cy="4873625"/>
          </a:xfrm>
          <a:prstGeom prst="rect">
            <a:avLst/>
          </a:prstGeom>
          <a:solidFill>
            <a:srgbClr val="EADBD3">
              <a:alpha val="80000"/>
            </a:srgbClr>
          </a:solidFill>
          <a:ln>
            <a:noFill/>
          </a:ln>
        </p:spPr>
        <p:txBody>
          <a:bodyPr anchorCtr="0" anchor="t" bIns="45700" lIns="91425" spcFirstLastPara="1" rIns="91425" wrap="square" tIns="45700">
            <a:normAutofit/>
          </a:bodyPr>
          <a:lstStyle>
            <a:lvl1pPr indent="-431800" lvl="0" marL="457200" algn="l">
              <a:lnSpc>
                <a:spcPct val="90000"/>
              </a:lnSpc>
              <a:spcBef>
                <a:spcPts val="960"/>
              </a:spcBef>
              <a:spcAft>
                <a:spcPts val="0"/>
              </a:spcAft>
              <a:buSzPts val="3200"/>
              <a:buChar char="•"/>
              <a:defRPr sz="3200"/>
            </a:lvl1pPr>
            <a:lvl2pPr indent="-406400" lvl="1" marL="914400" algn="l">
              <a:lnSpc>
                <a:spcPct val="90000"/>
              </a:lnSpc>
              <a:spcBef>
                <a:spcPts val="840"/>
              </a:spcBef>
              <a:spcAft>
                <a:spcPts val="0"/>
              </a:spcAft>
              <a:buSzPts val="2800"/>
              <a:buChar char="•"/>
              <a:defRPr sz="2800"/>
            </a:lvl2pPr>
            <a:lvl3pPr indent="-381000" lvl="2" marL="1371600" algn="l">
              <a:lnSpc>
                <a:spcPct val="90000"/>
              </a:lnSpc>
              <a:spcBef>
                <a:spcPts val="720"/>
              </a:spcBef>
              <a:spcAft>
                <a:spcPts val="0"/>
              </a:spcAft>
              <a:buSzPts val="2400"/>
              <a:buChar char="•"/>
              <a:defRPr sz="2400"/>
            </a:lvl3pPr>
            <a:lvl4pPr indent="-355600" lvl="3" marL="1828800" algn="l">
              <a:lnSpc>
                <a:spcPct val="90000"/>
              </a:lnSpc>
              <a:spcBef>
                <a:spcPts val="600"/>
              </a:spcBef>
              <a:spcAft>
                <a:spcPts val="0"/>
              </a:spcAft>
              <a:buSzPts val="2000"/>
              <a:buChar char="•"/>
              <a:defRPr sz="2000"/>
            </a:lvl4pPr>
            <a:lvl5pPr indent="-355600" lvl="4" marL="2286000" algn="l">
              <a:lnSpc>
                <a:spcPct val="90000"/>
              </a:lnSpc>
              <a:spcBef>
                <a:spcPts val="600"/>
              </a:spcBef>
              <a:spcAft>
                <a:spcPts val="0"/>
              </a:spcAft>
              <a:buSzPts val="2000"/>
              <a:buChar char="•"/>
              <a:defRPr sz="2000"/>
            </a:lvl5pPr>
            <a:lvl6pPr indent="-355600" lvl="5" marL="2743200" algn="l">
              <a:lnSpc>
                <a:spcPct val="90000"/>
              </a:lnSpc>
              <a:spcBef>
                <a:spcPts val="600"/>
              </a:spcBef>
              <a:spcAft>
                <a:spcPts val="0"/>
              </a:spcAft>
              <a:buSzPts val="2000"/>
              <a:buChar char="•"/>
              <a:defRPr sz="2000"/>
            </a:lvl6pPr>
            <a:lvl7pPr indent="-355600" lvl="6" marL="3200400" algn="l">
              <a:lnSpc>
                <a:spcPct val="90000"/>
              </a:lnSpc>
              <a:spcBef>
                <a:spcPts val="600"/>
              </a:spcBef>
              <a:spcAft>
                <a:spcPts val="0"/>
              </a:spcAft>
              <a:buSzPts val="2000"/>
              <a:buChar char="•"/>
              <a:defRPr sz="2000"/>
            </a:lvl7pPr>
            <a:lvl8pPr indent="-355600" lvl="7" marL="3657600" algn="l">
              <a:lnSpc>
                <a:spcPct val="90000"/>
              </a:lnSpc>
              <a:spcBef>
                <a:spcPts val="600"/>
              </a:spcBef>
              <a:spcAft>
                <a:spcPts val="0"/>
              </a:spcAft>
              <a:buSzPts val="2000"/>
              <a:buChar char="•"/>
              <a:defRPr sz="2000"/>
            </a:lvl8pPr>
            <a:lvl9pPr indent="-228600" lvl="8" marL="4114800" algn="l">
              <a:lnSpc>
                <a:spcPct val="90000"/>
              </a:lnSpc>
              <a:spcBef>
                <a:spcPts val="600"/>
              </a:spcBef>
              <a:spcAft>
                <a:spcPts val="0"/>
              </a:spcAft>
              <a:buSzPts val="2000"/>
              <a:buNone/>
              <a:defRPr sz="2000"/>
            </a:lvl9pPr>
          </a:lstStyle>
          <a:p/>
        </p:txBody>
      </p:sp>
      <p:sp>
        <p:nvSpPr>
          <p:cNvPr id="62" name="Google Shape;62;p9"/>
          <p:cNvSpPr txBox="1"/>
          <p:nvPr>
            <p:ph idx="2" type="body"/>
          </p:nvPr>
        </p:nvSpPr>
        <p:spPr>
          <a:xfrm>
            <a:off x="839788" y="2101850"/>
            <a:ext cx="3932237" cy="3759200"/>
          </a:xfrm>
          <a:prstGeom prst="rect">
            <a:avLst/>
          </a:prstGeom>
          <a:solidFill>
            <a:srgbClr val="EADBD3">
              <a:alpha val="80000"/>
            </a:srgbClr>
          </a:solidFill>
          <a:ln>
            <a:noFill/>
          </a:ln>
        </p:spPr>
        <p:txBody>
          <a:bodyPr anchorCtr="0" anchor="t" bIns="45700" lIns="91425" spcFirstLastPara="1" rIns="91425" wrap="square" tIns="45700">
            <a:normAutofit/>
          </a:bodyPr>
          <a:lstStyle>
            <a:lvl1pPr indent="-228600" lvl="0" marL="457200" algn="l">
              <a:lnSpc>
                <a:spcPct val="90000"/>
              </a:lnSpc>
              <a:spcBef>
                <a:spcPts val="480"/>
              </a:spcBef>
              <a:spcAft>
                <a:spcPts val="0"/>
              </a:spcAft>
              <a:buSzPts val="1600"/>
              <a:buNone/>
              <a:defRPr sz="1600"/>
            </a:lvl1pPr>
            <a:lvl2pPr indent="-228600" lvl="1" marL="914400" algn="l">
              <a:lnSpc>
                <a:spcPct val="90000"/>
              </a:lnSpc>
              <a:spcBef>
                <a:spcPts val="420"/>
              </a:spcBef>
              <a:spcAft>
                <a:spcPts val="0"/>
              </a:spcAft>
              <a:buSzPts val="1400"/>
              <a:buNone/>
              <a:defRPr sz="1400"/>
            </a:lvl2pPr>
            <a:lvl3pPr indent="-228600" lvl="2" marL="1371600" algn="l">
              <a:lnSpc>
                <a:spcPct val="90000"/>
              </a:lnSpc>
              <a:spcBef>
                <a:spcPts val="360"/>
              </a:spcBef>
              <a:spcAft>
                <a:spcPts val="0"/>
              </a:spcAft>
              <a:buSzPts val="1200"/>
              <a:buNone/>
              <a:defRPr sz="1200"/>
            </a:lvl3pPr>
            <a:lvl4pPr indent="-228600" lvl="3" marL="1828800" algn="l">
              <a:lnSpc>
                <a:spcPct val="90000"/>
              </a:lnSpc>
              <a:spcBef>
                <a:spcPts val="300"/>
              </a:spcBef>
              <a:spcAft>
                <a:spcPts val="0"/>
              </a:spcAft>
              <a:buSzPts val="1000"/>
              <a:buNone/>
              <a:defRPr sz="1000"/>
            </a:lvl4pPr>
            <a:lvl5pPr indent="-228600" lvl="4" marL="2286000" algn="l">
              <a:lnSpc>
                <a:spcPct val="90000"/>
              </a:lnSpc>
              <a:spcBef>
                <a:spcPts val="300"/>
              </a:spcBef>
              <a:spcAft>
                <a:spcPts val="0"/>
              </a:spcAft>
              <a:buSzPts val="1000"/>
              <a:buNone/>
              <a:defRPr sz="1000"/>
            </a:lvl5pPr>
            <a:lvl6pPr indent="-228600" lvl="5" marL="2743200" algn="l">
              <a:lnSpc>
                <a:spcPct val="90000"/>
              </a:lnSpc>
              <a:spcBef>
                <a:spcPts val="300"/>
              </a:spcBef>
              <a:spcAft>
                <a:spcPts val="0"/>
              </a:spcAft>
              <a:buSzPts val="1000"/>
              <a:buNone/>
              <a:defRPr sz="1000"/>
            </a:lvl6pPr>
            <a:lvl7pPr indent="-228600" lvl="6" marL="3200400" algn="l">
              <a:lnSpc>
                <a:spcPct val="90000"/>
              </a:lnSpc>
              <a:spcBef>
                <a:spcPts val="300"/>
              </a:spcBef>
              <a:spcAft>
                <a:spcPts val="0"/>
              </a:spcAft>
              <a:buSzPts val="1000"/>
              <a:buNone/>
              <a:defRPr sz="1000"/>
            </a:lvl7pPr>
            <a:lvl8pPr indent="-228600" lvl="7" marL="3657600" algn="l">
              <a:lnSpc>
                <a:spcPct val="90000"/>
              </a:lnSpc>
              <a:spcBef>
                <a:spcPts val="300"/>
              </a:spcBef>
              <a:spcAft>
                <a:spcPts val="0"/>
              </a:spcAft>
              <a:buSzPts val="1000"/>
              <a:buNone/>
              <a:defRPr sz="1000"/>
            </a:lvl8pPr>
            <a:lvl9pPr indent="-228600" lvl="8" marL="4114800" algn="l">
              <a:lnSpc>
                <a:spcPct val="90000"/>
              </a:lnSpc>
              <a:spcBef>
                <a:spcPts val="300"/>
              </a:spcBef>
              <a:spcAft>
                <a:spcPts val="0"/>
              </a:spcAft>
              <a:buSzPts val="1000"/>
              <a:buNone/>
              <a:defRPr sz="1000"/>
            </a:lvl9pPr>
          </a:lstStyle>
          <a:p/>
        </p:txBody>
      </p:sp>
      <p:sp>
        <p:nvSpPr>
          <p:cNvPr id="63" name="Google Shape;63;p9"/>
          <p:cNvSpPr txBox="1"/>
          <p:nvPr>
            <p:ph idx="10" type="dt"/>
          </p:nvPr>
        </p:nvSpPr>
        <p:spPr>
          <a:xfrm>
            <a:off x="838200" y="6356350"/>
            <a:ext cx="3276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1" type="ftr"/>
          </p:nvPr>
        </p:nvSpPr>
        <p:spPr>
          <a:xfrm>
            <a:off x="4648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2" type="sldNum"/>
          </p:nvPr>
        </p:nvSpPr>
        <p:spPr>
          <a:xfrm>
            <a:off x="8077200" y="6356350"/>
            <a:ext cx="3276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10"/>
          <p:cNvSpPr txBox="1"/>
          <p:nvPr>
            <p:ph type="title"/>
          </p:nvPr>
        </p:nvSpPr>
        <p:spPr>
          <a:xfrm>
            <a:off x="839788" y="457200"/>
            <a:ext cx="3932237" cy="1600200"/>
          </a:xfrm>
          <a:prstGeom prst="rect">
            <a:avLst/>
          </a:prstGeom>
          <a:solidFill>
            <a:srgbClr val="EADBD3">
              <a:alpha val="80000"/>
            </a:srgbClr>
          </a:solidFill>
          <a:ln>
            <a:noFill/>
          </a:ln>
        </p:spPr>
        <p:txBody>
          <a:bodyPr anchorCtr="0" anchor="b" bIns="45700" lIns="91425" spcFirstLastPara="1" rIns="91425" wrap="square" tIns="45700">
            <a:normAutofit/>
          </a:bodyPr>
          <a:lstStyle>
            <a:lvl1pPr lvl="0" algn="l">
              <a:spcBef>
                <a:spcPts val="0"/>
              </a:spcBef>
              <a:spcAft>
                <a:spcPts val="0"/>
              </a:spcAft>
              <a:buClr>
                <a:srgbClr val="313829"/>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descr="An empty placeholder to add an image. Click on the placeholder and select the image that you wish to add" id="68" name="Google Shape;68;p10"/>
          <p:cNvSpPr/>
          <p:nvPr>
            <p:ph idx="2" type="pic"/>
          </p:nvPr>
        </p:nvSpPr>
        <p:spPr>
          <a:xfrm>
            <a:off x="5183188" y="987425"/>
            <a:ext cx="6172200" cy="4873625"/>
          </a:xfrm>
          <a:prstGeom prst="rect">
            <a:avLst/>
          </a:prstGeom>
          <a:solidFill>
            <a:srgbClr val="EADBD3">
              <a:alpha val="80000"/>
            </a:srgbClr>
          </a:solidFill>
          <a:ln>
            <a:noFill/>
          </a:ln>
        </p:spPr>
      </p:sp>
      <p:sp>
        <p:nvSpPr>
          <p:cNvPr id="69" name="Google Shape;69;p10"/>
          <p:cNvSpPr txBox="1"/>
          <p:nvPr>
            <p:ph idx="1" type="body"/>
          </p:nvPr>
        </p:nvSpPr>
        <p:spPr>
          <a:xfrm>
            <a:off x="839788" y="2101850"/>
            <a:ext cx="3932237" cy="3759200"/>
          </a:xfrm>
          <a:prstGeom prst="rect">
            <a:avLst/>
          </a:prstGeom>
          <a:solidFill>
            <a:srgbClr val="EADBD3">
              <a:alpha val="80000"/>
            </a:srgbClr>
          </a:solidFill>
          <a:ln>
            <a:noFill/>
          </a:ln>
        </p:spPr>
        <p:txBody>
          <a:bodyPr anchorCtr="0" anchor="t" bIns="45700" lIns="91425" spcFirstLastPara="1" rIns="91425" wrap="square" tIns="45700">
            <a:normAutofit/>
          </a:bodyPr>
          <a:lstStyle>
            <a:lvl1pPr indent="-228600" lvl="0" marL="457200" algn="l">
              <a:lnSpc>
                <a:spcPct val="90000"/>
              </a:lnSpc>
              <a:spcBef>
                <a:spcPts val="480"/>
              </a:spcBef>
              <a:spcAft>
                <a:spcPts val="0"/>
              </a:spcAft>
              <a:buSzPts val="1600"/>
              <a:buNone/>
              <a:defRPr sz="1600"/>
            </a:lvl1pPr>
            <a:lvl2pPr indent="-228600" lvl="1" marL="914400" algn="l">
              <a:lnSpc>
                <a:spcPct val="90000"/>
              </a:lnSpc>
              <a:spcBef>
                <a:spcPts val="420"/>
              </a:spcBef>
              <a:spcAft>
                <a:spcPts val="0"/>
              </a:spcAft>
              <a:buSzPts val="1400"/>
              <a:buNone/>
              <a:defRPr sz="1400"/>
            </a:lvl2pPr>
            <a:lvl3pPr indent="-228600" lvl="2" marL="1371600" algn="l">
              <a:lnSpc>
                <a:spcPct val="90000"/>
              </a:lnSpc>
              <a:spcBef>
                <a:spcPts val="360"/>
              </a:spcBef>
              <a:spcAft>
                <a:spcPts val="0"/>
              </a:spcAft>
              <a:buSzPts val="1200"/>
              <a:buNone/>
              <a:defRPr sz="1200"/>
            </a:lvl3pPr>
            <a:lvl4pPr indent="-228600" lvl="3" marL="1828800" algn="l">
              <a:lnSpc>
                <a:spcPct val="90000"/>
              </a:lnSpc>
              <a:spcBef>
                <a:spcPts val="300"/>
              </a:spcBef>
              <a:spcAft>
                <a:spcPts val="0"/>
              </a:spcAft>
              <a:buSzPts val="1000"/>
              <a:buNone/>
              <a:defRPr sz="1000"/>
            </a:lvl4pPr>
            <a:lvl5pPr indent="-228600" lvl="4" marL="2286000" algn="l">
              <a:lnSpc>
                <a:spcPct val="90000"/>
              </a:lnSpc>
              <a:spcBef>
                <a:spcPts val="300"/>
              </a:spcBef>
              <a:spcAft>
                <a:spcPts val="0"/>
              </a:spcAft>
              <a:buSzPts val="1000"/>
              <a:buNone/>
              <a:defRPr sz="1000"/>
            </a:lvl5pPr>
            <a:lvl6pPr indent="-228600" lvl="5" marL="2743200" algn="l">
              <a:lnSpc>
                <a:spcPct val="90000"/>
              </a:lnSpc>
              <a:spcBef>
                <a:spcPts val="300"/>
              </a:spcBef>
              <a:spcAft>
                <a:spcPts val="0"/>
              </a:spcAft>
              <a:buSzPts val="1000"/>
              <a:buNone/>
              <a:defRPr sz="1000"/>
            </a:lvl6pPr>
            <a:lvl7pPr indent="-228600" lvl="6" marL="3200400" algn="l">
              <a:lnSpc>
                <a:spcPct val="90000"/>
              </a:lnSpc>
              <a:spcBef>
                <a:spcPts val="300"/>
              </a:spcBef>
              <a:spcAft>
                <a:spcPts val="0"/>
              </a:spcAft>
              <a:buSzPts val="1000"/>
              <a:buNone/>
              <a:defRPr sz="1000"/>
            </a:lvl7pPr>
            <a:lvl8pPr indent="-228600" lvl="7" marL="3657600" algn="l">
              <a:lnSpc>
                <a:spcPct val="90000"/>
              </a:lnSpc>
              <a:spcBef>
                <a:spcPts val="300"/>
              </a:spcBef>
              <a:spcAft>
                <a:spcPts val="0"/>
              </a:spcAft>
              <a:buSzPts val="1000"/>
              <a:buNone/>
              <a:defRPr sz="1000"/>
            </a:lvl8pPr>
            <a:lvl9pPr indent="-228600" lvl="8" marL="4114800" algn="l">
              <a:lnSpc>
                <a:spcPct val="90000"/>
              </a:lnSpc>
              <a:spcBef>
                <a:spcPts val="300"/>
              </a:spcBef>
              <a:spcAft>
                <a:spcPts val="0"/>
              </a:spcAft>
              <a:buSzPts val="1000"/>
              <a:buNone/>
              <a:defRPr sz="1000"/>
            </a:lvl9pPr>
          </a:lstStyle>
          <a:p/>
        </p:txBody>
      </p:sp>
      <p:sp>
        <p:nvSpPr>
          <p:cNvPr id="70" name="Google Shape;70;p10"/>
          <p:cNvSpPr txBox="1"/>
          <p:nvPr>
            <p:ph idx="10" type="dt"/>
          </p:nvPr>
        </p:nvSpPr>
        <p:spPr>
          <a:xfrm>
            <a:off x="838200" y="6356350"/>
            <a:ext cx="3276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1" type="ftr"/>
          </p:nvPr>
        </p:nvSpPr>
        <p:spPr>
          <a:xfrm>
            <a:off x="4648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2" type="sldNum"/>
          </p:nvPr>
        </p:nvSpPr>
        <p:spPr>
          <a:xfrm>
            <a:off x="8077200" y="6356350"/>
            <a:ext cx="3276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7.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solidFill>
            <a:srgbClr val="EADBD3">
              <a:alpha val="80000"/>
            </a:srgbClr>
          </a:solidFill>
          <a:ln>
            <a:noFill/>
          </a:ln>
        </p:spPr>
        <p:txBody>
          <a:bodyPr anchorCtr="0" anchor="ctr" bIns="45700" lIns="91425" spcFirstLastPara="1" rIns="91425" wrap="square" tIns="45700">
            <a:normAutofit/>
          </a:bodyPr>
          <a:lstStyle>
            <a:lvl1pPr lvl="0" marR="0" rtl="0" algn="l">
              <a:spcBef>
                <a:spcPts val="0"/>
              </a:spcBef>
              <a:spcAft>
                <a:spcPts val="0"/>
              </a:spcAft>
              <a:buClr>
                <a:srgbClr val="313829"/>
              </a:buClr>
              <a:buSzPts val="4400"/>
              <a:buFont typeface="Arial"/>
              <a:buNone/>
              <a:defRPr b="0" i="0" sz="4400" u="none" cap="none" strike="noStrike">
                <a:solidFill>
                  <a:srgbClr val="31382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solidFill>
            <a:srgbClr val="EADBD3">
              <a:alpha val="80000"/>
            </a:srgbClr>
          </a:solidFill>
          <a:ln>
            <a:noFill/>
          </a:ln>
        </p:spPr>
        <p:txBody>
          <a:bodyPr anchorCtr="0" anchor="t" bIns="45700" lIns="91425" spcFirstLastPara="1" rIns="91425" wrap="square" tIns="45700">
            <a:normAutofit/>
          </a:bodyPr>
          <a:lstStyle>
            <a:lvl1pPr indent="-406400" lvl="0" marL="457200" marR="0" rtl="0" algn="l">
              <a:lnSpc>
                <a:spcPct val="90000"/>
              </a:lnSpc>
              <a:spcBef>
                <a:spcPts val="840"/>
              </a:spcBef>
              <a:spcAft>
                <a:spcPts val="0"/>
              </a:spcAft>
              <a:buClr>
                <a:srgbClr val="4A533D"/>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720"/>
              </a:spcBef>
              <a:spcAft>
                <a:spcPts val="0"/>
              </a:spcAft>
              <a:buClr>
                <a:srgbClr val="4A533D"/>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600"/>
              </a:spcBef>
              <a:spcAft>
                <a:spcPts val="0"/>
              </a:spcAft>
              <a:buClr>
                <a:srgbClr val="4A533D"/>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40"/>
              </a:spcBef>
              <a:spcAft>
                <a:spcPts val="0"/>
              </a:spcAft>
              <a:buClr>
                <a:srgbClr val="4A533D"/>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40"/>
              </a:spcBef>
              <a:spcAft>
                <a:spcPts val="0"/>
              </a:spcAft>
              <a:buClr>
                <a:srgbClr val="4A533D"/>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40"/>
              </a:spcBef>
              <a:spcAft>
                <a:spcPts val="0"/>
              </a:spcAft>
              <a:buClr>
                <a:srgbClr val="4A533D"/>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40"/>
              </a:spcBef>
              <a:spcAft>
                <a:spcPts val="0"/>
              </a:spcAft>
              <a:buClr>
                <a:srgbClr val="4A533D"/>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40"/>
              </a:spcBef>
              <a:spcAft>
                <a:spcPts val="0"/>
              </a:spcAft>
              <a:buClr>
                <a:srgbClr val="4A533D"/>
              </a:buClr>
              <a:buSzPts val="1800"/>
              <a:buFont typeface="Arial"/>
              <a:buChar char="•"/>
              <a:defRPr b="0" i="0" sz="1800" u="none" cap="none" strike="noStrike">
                <a:solidFill>
                  <a:schemeClr val="dk1"/>
                </a:solidFill>
                <a:latin typeface="Arial"/>
                <a:ea typeface="Arial"/>
                <a:cs typeface="Arial"/>
                <a:sym typeface="Arial"/>
              </a:defRPr>
            </a:lvl8pPr>
            <a:lvl9pPr indent="-228600" lvl="8" marL="4114800" marR="0" rtl="0" algn="l">
              <a:lnSpc>
                <a:spcPct val="90000"/>
              </a:lnSpc>
              <a:spcBef>
                <a:spcPts val="540"/>
              </a:spcBef>
              <a:spcAft>
                <a:spcPts val="0"/>
              </a:spcAft>
              <a:buClr>
                <a:srgbClr val="4A533D"/>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838200" y="6356350"/>
            <a:ext cx="3276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648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077200" y="6356350"/>
            <a:ext cx="3276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1"/>
                </a:solidFill>
                <a:latin typeface="Arial"/>
                <a:ea typeface="Arial"/>
                <a:cs typeface="Arial"/>
                <a:sym typeface="Arial"/>
              </a:defRPr>
            </a:lvl1pPr>
            <a:lvl2pPr indent="0" lvl="1" marL="0" marR="0" rtl="0" algn="r">
              <a:spcBef>
                <a:spcPts val="0"/>
              </a:spcBef>
              <a:buNone/>
              <a:defRPr b="0" i="0" sz="1200" u="none" cap="none" strike="noStrike">
                <a:solidFill>
                  <a:schemeClr val="dk1"/>
                </a:solidFill>
                <a:latin typeface="Arial"/>
                <a:ea typeface="Arial"/>
                <a:cs typeface="Arial"/>
                <a:sym typeface="Arial"/>
              </a:defRPr>
            </a:lvl2pPr>
            <a:lvl3pPr indent="0" lvl="2" marL="0" marR="0" rtl="0" algn="r">
              <a:spcBef>
                <a:spcPts val="0"/>
              </a:spcBef>
              <a:buNone/>
              <a:defRPr b="0" i="0" sz="1200" u="none" cap="none" strike="noStrike">
                <a:solidFill>
                  <a:schemeClr val="dk1"/>
                </a:solidFill>
                <a:latin typeface="Arial"/>
                <a:ea typeface="Arial"/>
                <a:cs typeface="Arial"/>
                <a:sym typeface="Arial"/>
              </a:defRPr>
            </a:lvl3pPr>
            <a:lvl4pPr indent="0" lvl="3" marL="0" marR="0" rtl="0" algn="r">
              <a:spcBef>
                <a:spcPts val="0"/>
              </a:spcBef>
              <a:buNone/>
              <a:defRPr b="0" i="0" sz="1200" u="none" cap="none" strike="noStrike">
                <a:solidFill>
                  <a:schemeClr val="dk1"/>
                </a:solidFill>
                <a:latin typeface="Arial"/>
                <a:ea typeface="Arial"/>
                <a:cs typeface="Arial"/>
                <a:sym typeface="Arial"/>
              </a:defRPr>
            </a:lvl4pPr>
            <a:lvl5pPr indent="0" lvl="4" marL="0" marR="0" rtl="0" algn="r">
              <a:spcBef>
                <a:spcPts val="0"/>
              </a:spcBef>
              <a:buNone/>
              <a:defRPr b="0" i="0" sz="1200" u="none" cap="none" strike="noStrike">
                <a:solidFill>
                  <a:schemeClr val="dk1"/>
                </a:solidFill>
                <a:latin typeface="Arial"/>
                <a:ea typeface="Arial"/>
                <a:cs typeface="Arial"/>
                <a:sym typeface="Arial"/>
              </a:defRPr>
            </a:lvl5pPr>
            <a:lvl6pPr indent="0" lvl="5" marL="0" marR="0" rtl="0" algn="r">
              <a:spcBef>
                <a:spcPts val="0"/>
              </a:spcBef>
              <a:buNone/>
              <a:defRPr b="0" i="0" sz="1200" u="none" cap="none" strike="noStrike">
                <a:solidFill>
                  <a:schemeClr val="dk1"/>
                </a:solidFill>
                <a:latin typeface="Arial"/>
                <a:ea typeface="Arial"/>
                <a:cs typeface="Arial"/>
                <a:sym typeface="Arial"/>
              </a:defRPr>
            </a:lvl6pPr>
            <a:lvl7pPr indent="0" lvl="6" marL="0" marR="0" rtl="0" algn="r">
              <a:spcBef>
                <a:spcPts val="0"/>
              </a:spcBef>
              <a:buNone/>
              <a:defRPr b="0" i="0" sz="1200" u="none" cap="none" strike="noStrike">
                <a:solidFill>
                  <a:schemeClr val="dk1"/>
                </a:solidFill>
                <a:latin typeface="Arial"/>
                <a:ea typeface="Arial"/>
                <a:cs typeface="Arial"/>
                <a:sym typeface="Arial"/>
              </a:defRPr>
            </a:lvl7pPr>
            <a:lvl8pPr indent="0" lvl="7" marL="0" marR="0" rtl="0" algn="r">
              <a:spcBef>
                <a:spcPts val="0"/>
              </a:spcBef>
              <a:buNone/>
              <a:defRPr b="0" i="0" sz="1200" u="none" cap="none" strike="noStrike">
                <a:solidFill>
                  <a:schemeClr val="dk1"/>
                </a:solidFill>
                <a:latin typeface="Arial"/>
                <a:ea typeface="Arial"/>
                <a:cs typeface="Arial"/>
                <a:sym typeface="Arial"/>
              </a:defRPr>
            </a:lvl8pPr>
            <a:lvl9pPr indent="0" lvl="8" marL="0" marR="0" rtl="0" algn="r">
              <a:spcBef>
                <a:spcPts val="0"/>
              </a:spcBef>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hyperlink" Target="mailto:Publicity@njsma.org" TargetMode="External"/><Relationship Id="rId4" Type="http://schemas.openxmlformats.org/officeDocument/2006/relationships/hyperlink" Target="mailto:Publicity@njsma.org" TargetMode="External"/><Relationship Id="rId5" Type="http://schemas.openxmlformats.org/officeDocument/2006/relationships/hyperlink" Target="http://njsma.org" TargetMode="External"/><Relationship Id="rId6" Type="http://schemas.openxmlformats.org/officeDocument/2006/relationships/hyperlink" Target="http://njsma.org" TargetMode="External"/><Relationship Id="rId7" Type="http://schemas.openxmlformats.org/officeDocument/2006/relationships/hyperlink" Target="mailto:Publicity@njsma.org" TargetMode="External"/><Relationship Id="rId8" Type="http://schemas.openxmlformats.org/officeDocument/2006/relationships/hyperlink" Target="mailto:Publicity@njsma.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mailto:chorus@njsma.org" TargetMode="Externa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mailto:orchestra@njsma.org" TargetMode="External"/><Relationship Id="rId4" Type="http://schemas.openxmlformats.org/officeDocument/2006/relationships/hyperlink" Target="mailto:elemorch@njsma.org" TargetMode="External"/><Relationship Id="rId5"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mailto:band@njsma.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njsma.org" TargetMode="External"/><Relationship Id="rId4" Type="http://schemas.openxmlformats.org/officeDocument/2006/relationships/hyperlink" Target="http://njsma.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p:nvPr/>
        </p:nvSpPr>
        <p:spPr>
          <a:xfrm>
            <a:off x="1022212" y="2075356"/>
            <a:ext cx="10508974" cy="2000548"/>
          </a:xfrm>
          <a:prstGeom prst="rect">
            <a:avLst/>
          </a:prstGeom>
          <a:noFill/>
          <a:ln>
            <a:noFill/>
          </a:ln>
        </p:spPr>
        <p:txBody>
          <a:bodyPr anchorCtr="0" anchor="ctr" bIns="0" lIns="914100" spcFirstLastPara="1" rIns="91425" wrap="square" tIns="0">
            <a:noAutofit/>
          </a:bodyPr>
          <a:lstStyle/>
          <a:p>
            <a:pPr indent="0" lvl="0" marL="0" marR="0" rtl="0" algn="l">
              <a:lnSpc>
                <a:spcPct val="100000"/>
              </a:lnSpc>
              <a:spcBef>
                <a:spcPts val="0"/>
              </a:spcBef>
              <a:spcAft>
                <a:spcPts val="0"/>
              </a:spcAft>
              <a:buClr>
                <a:srgbClr val="000000"/>
              </a:buClr>
              <a:buSzPts val="4800"/>
              <a:buFont typeface="Arial"/>
              <a:buNone/>
            </a:pPr>
            <a:r>
              <a:rPr i="0" lang="en-US" sz="4800" u="none" cap="none" strike="noStrike">
                <a:solidFill>
                  <a:srgbClr val="000000"/>
                </a:solidFill>
                <a:latin typeface="Calibri"/>
                <a:ea typeface="Calibri"/>
                <a:cs typeface="Calibri"/>
                <a:sym typeface="Calibri"/>
              </a:rPr>
              <a:t>North Jersey School Music Association</a:t>
            </a:r>
            <a:r>
              <a:rPr b="1" i="0" lang="en-US" sz="4800" u="none" cap="none" strike="noStrike">
                <a:solidFill>
                  <a:schemeClr val="dk1"/>
                </a:solidFill>
                <a:latin typeface="Calibri"/>
                <a:ea typeface="Calibri"/>
                <a:cs typeface="Calibri"/>
                <a:sym typeface="Calibri"/>
              </a:rPr>
              <a:t>  </a:t>
            </a:r>
            <a:endParaRPr b="1" i="0" sz="4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i="0" lang="en-US" sz="2800" u="none" cap="none" strike="noStrike">
                <a:solidFill>
                  <a:srgbClr val="000000"/>
                </a:solidFill>
                <a:latin typeface="Calibri"/>
                <a:ea typeface="Calibri"/>
                <a:cs typeface="Calibri"/>
                <a:sym typeface="Calibri"/>
              </a:rPr>
              <a:t>Region I of the New Jersey Music Educators Association</a:t>
            </a:r>
            <a:endParaRPr b="1"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Times New Roman"/>
              <a:buNone/>
            </a:pPr>
            <a:r>
              <a:rPr i="0" lang="en-US" sz="2000" u="none" cap="none" strike="noStrike">
                <a:solidFill>
                  <a:srgbClr val="000000"/>
                </a:solidFill>
                <a:latin typeface="Calibri"/>
                <a:ea typeface="Calibri"/>
                <a:cs typeface="Calibri"/>
                <a:sym typeface="Calibri"/>
              </a:rPr>
              <a:t>www.njsma.</a:t>
            </a:r>
            <a:r>
              <a:rPr lang="en-US" sz="2000">
                <a:latin typeface="Calibri"/>
                <a:ea typeface="Calibri"/>
                <a:cs typeface="Calibri"/>
                <a:sym typeface="Calibri"/>
              </a:rPr>
              <a:t>org</a:t>
            </a:r>
            <a:br>
              <a:rPr b="1" i="0" lang="en-US" sz="2400" u="none" cap="none" strike="noStrike">
                <a:solidFill>
                  <a:schemeClr val="dk1"/>
                </a:solidFill>
                <a:latin typeface="Calibri"/>
                <a:ea typeface="Calibri"/>
                <a:cs typeface="Calibri"/>
                <a:sym typeface="Calibri"/>
              </a:rPr>
            </a:br>
            <a:endParaRPr b="1" i="0" sz="2400" u="none" cap="none" strike="noStrike">
              <a:solidFill>
                <a:schemeClr val="dk1"/>
              </a:solidFill>
              <a:latin typeface="Calibri"/>
              <a:ea typeface="Calibri"/>
              <a:cs typeface="Calibri"/>
              <a:sym typeface="Calibri"/>
            </a:endParaRPr>
          </a:p>
        </p:txBody>
      </p:sp>
      <p:pic>
        <p:nvPicPr>
          <p:cNvPr descr="https://lh6.googleusercontent.com/XGglK0SC-tQqz448_-jkiIIqNetk2eGI4QsDGUcTxA8zbBp7LpBvfJRHxsqJm9n9B9RrzCpHRzDvc3XgPYt_woQHXnFDffQygkVEm-27mjzNzAms_c2yTM1vT0tQ8Je-kYS2OxcI" id="99" name="Google Shape;99;p15"/>
          <p:cNvPicPr preferRelativeResize="0"/>
          <p:nvPr/>
        </p:nvPicPr>
        <p:blipFill rotWithShape="1">
          <a:blip r:embed="rId3">
            <a:alphaModFix/>
          </a:blip>
          <a:srcRect b="0" l="0" r="0" t="0"/>
          <a:stretch/>
        </p:blipFill>
        <p:spPr>
          <a:xfrm>
            <a:off x="361398" y="2075356"/>
            <a:ext cx="1321628" cy="2238995"/>
          </a:xfrm>
          <a:prstGeom prst="rect">
            <a:avLst/>
          </a:prstGeom>
          <a:noFill/>
          <a:ln>
            <a:noFill/>
          </a:ln>
        </p:spPr>
      </p:pic>
      <p:sp>
        <p:nvSpPr>
          <p:cNvPr id="100" name="Google Shape;100;p15"/>
          <p:cNvSpPr txBox="1"/>
          <p:nvPr/>
        </p:nvSpPr>
        <p:spPr>
          <a:xfrm>
            <a:off x="6994638" y="3871415"/>
            <a:ext cx="4797300" cy="1262100"/>
          </a:xfrm>
          <a:prstGeom prst="rect">
            <a:avLst/>
          </a:prstGeom>
          <a:noFill/>
          <a:ln cap="flat" cmpd="sng" w="9525">
            <a:solidFill>
              <a:schemeClr val="accent1"/>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rPr i="0" lang="en-US" sz="1900" u="none" cap="none" strike="noStrike">
                <a:solidFill>
                  <a:srgbClr val="000000"/>
                </a:solidFill>
                <a:latin typeface="Calibri"/>
                <a:ea typeface="Calibri"/>
                <a:cs typeface="Calibri"/>
                <a:sym typeface="Calibri"/>
              </a:rPr>
              <a:t>General Membership Meeting</a:t>
            </a:r>
            <a:endParaRPr sz="1500">
              <a:latin typeface="Calibri"/>
              <a:ea typeface="Calibri"/>
              <a:cs typeface="Calibri"/>
              <a:sym typeface="Calibri"/>
            </a:endParaRPr>
          </a:p>
          <a:p>
            <a:pPr indent="0" lvl="0" marL="0" marR="0" rtl="0" algn="l">
              <a:spcBef>
                <a:spcPts val="0"/>
              </a:spcBef>
              <a:spcAft>
                <a:spcPts val="0"/>
              </a:spcAft>
              <a:buNone/>
            </a:pPr>
            <a:r>
              <a:rPr lang="en-US" sz="1900">
                <a:latin typeface="Calibri"/>
                <a:ea typeface="Calibri"/>
                <a:cs typeface="Calibri"/>
                <a:sym typeface="Calibri"/>
              </a:rPr>
              <a:t>February 24, 2023  </a:t>
            </a:r>
            <a:endParaRPr sz="1900">
              <a:latin typeface="Calibri"/>
              <a:ea typeface="Calibri"/>
              <a:cs typeface="Calibri"/>
              <a:sym typeface="Calibri"/>
            </a:endParaRPr>
          </a:p>
          <a:p>
            <a:pPr indent="0" lvl="0" marL="0" marR="0" rtl="0" algn="l">
              <a:spcBef>
                <a:spcPts val="0"/>
              </a:spcBef>
              <a:spcAft>
                <a:spcPts val="0"/>
              </a:spcAft>
              <a:buNone/>
            </a:pPr>
            <a:r>
              <a:rPr lang="en-US" sz="1900">
                <a:latin typeface="Calibri"/>
                <a:ea typeface="Calibri"/>
                <a:cs typeface="Calibri"/>
                <a:sym typeface="Calibri"/>
              </a:rPr>
              <a:t>Atlantic City Convention Center - R</a:t>
            </a:r>
            <a:r>
              <a:rPr lang="en-US" sz="1900">
                <a:solidFill>
                  <a:srgbClr val="000000"/>
                </a:solidFill>
                <a:latin typeface="Calibri"/>
                <a:ea typeface="Calibri"/>
                <a:cs typeface="Calibri"/>
                <a:sym typeface="Calibri"/>
              </a:rPr>
              <a:t>oom C</a:t>
            </a:r>
            <a:r>
              <a:rPr lang="en-US" sz="1900">
                <a:latin typeface="Calibri"/>
                <a:ea typeface="Calibri"/>
                <a:cs typeface="Calibri"/>
                <a:sym typeface="Calibri"/>
              </a:rPr>
              <a:t>C418</a:t>
            </a:r>
            <a:endParaRPr sz="1500">
              <a:latin typeface="Calibri"/>
              <a:ea typeface="Calibri"/>
              <a:cs typeface="Calibri"/>
              <a:sym typeface="Calibri"/>
            </a:endParaRPr>
          </a:p>
          <a:p>
            <a:pPr indent="0" lvl="0" marL="0" marR="0" rtl="0" algn="l">
              <a:spcBef>
                <a:spcPts val="0"/>
              </a:spcBef>
              <a:spcAft>
                <a:spcPts val="0"/>
              </a:spcAft>
              <a:buNone/>
            </a:pPr>
            <a:r>
              <a:rPr lang="en-US" sz="1900">
                <a:latin typeface="Calibri"/>
                <a:ea typeface="Calibri"/>
                <a:cs typeface="Calibri"/>
                <a:sym typeface="Calibri"/>
              </a:rPr>
              <a:t>Christopher J. DeWilde</a:t>
            </a:r>
            <a:r>
              <a:rPr lang="en-US" sz="1900">
                <a:solidFill>
                  <a:srgbClr val="000000"/>
                </a:solidFill>
                <a:latin typeface="Calibri"/>
                <a:ea typeface="Calibri"/>
                <a:cs typeface="Calibri"/>
                <a:sym typeface="Calibri"/>
              </a:rPr>
              <a:t>, NJSMA President</a:t>
            </a:r>
            <a:endParaRPr sz="19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i="1" lang="en-US">
                <a:latin typeface="Calibri"/>
                <a:ea typeface="Calibri"/>
                <a:cs typeface="Calibri"/>
                <a:sym typeface="Calibri"/>
              </a:rPr>
              <a:t>Webmaster</a:t>
            </a:r>
            <a:endParaRPr b="1" i="1">
              <a:latin typeface="Calibri"/>
              <a:ea typeface="Calibri"/>
              <a:cs typeface="Calibri"/>
              <a:sym typeface="Calibri"/>
            </a:endParaRPr>
          </a:p>
        </p:txBody>
      </p:sp>
      <p:sp>
        <p:nvSpPr>
          <p:cNvPr id="161" name="Google Shape;161;p24"/>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540"/>
              </a:spcBef>
              <a:spcAft>
                <a:spcPts val="0"/>
              </a:spcAft>
              <a:buSzPts val="1800"/>
              <a:buFont typeface="Calibri"/>
              <a:buChar char="●"/>
            </a:pPr>
            <a:r>
              <a:rPr lang="en-US">
                <a:latin typeface="Calibri"/>
                <a:ea typeface="Calibri"/>
                <a:cs typeface="Calibri"/>
                <a:sym typeface="Calibri"/>
              </a:rPr>
              <a:t>Designs &amp; maintains the NJSMA.org website</a:t>
            </a:r>
            <a:endParaRPr>
              <a:latin typeface="Calibri"/>
              <a:ea typeface="Calibri"/>
              <a:cs typeface="Calibri"/>
              <a:sym typeface="Calibri"/>
            </a:endParaRPr>
          </a:p>
          <a:p>
            <a:pPr indent="-342900" lvl="0" marL="457200" rtl="0" algn="l">
              <a:spcBef>
                <a:spcPts val="0"/>
              </a:spcBef>
              <a:spcAft>
                <a:spcPts val="0"/>
              </a:spcAft>
              <a:buSzPts val="1800"/>
              <a:buFont typeface="Calibri"/>
              <a:buChar char="●"/>
            </a:pPr>
            <a:r>
              <a:rPr lang="en-US">
                <a:latin typeface="Calibri"/>
                <a:ea typeface="Calibri"/>
                <a:cs typeface="Calibri"/>
                <a:sym typeface="Calibri"/>
              </a:rPr>
              <a:t>Distributes @NJSMA.org emails for board members &amp; chairpersons</a:t>
            </a:r>
            <a:endParaRPr>
              <a:latin typeface="Calibri"/>
              <a:ea typeface="Calibri"/>
              <a:cs typeface="Calibri"/>
              <a:sym typeface="Calibri"/>
            </a:endParaRPr>
          </a:p>
          <a:p>
            <a:pPr indent="-342900" lvl="0" marL="457200" rtl="0" algn="l">
              <a:spcBef>
                <a:spcPts val="0"/>
              </a:spcBef>
              <a:spcAft>
                <a:spcPts val="0"/>
              </a:spcAft>
              <a:buSzPts val="1800"/>
              <a:buFont typeface="Calibri"/>
              <a:buChar char="●"/>
            </a:pPr>
            <a:r>
              <a:rPr lang="en-US">
                <a:latin typeface="Calibri"/>
                <a:ea typeface="Calibri"/>
                <a:cs typeface="Calibri"/>
                <a:sym typeface="Calibri"/>
              </a:rPr>
              <a:t>Posts urgent updates to home page</a:t>
            </a:r>
            <a:endParaRPr>
              <a:latin typeface="Calibri"/>
              <a:ea typeface="Calibri"/>
              <a:cs typeface="Calibri"/>
              <a:sym typeface="Calibri"/>
            </a:endParaRPr>
          </a:p>
          <a:p>
            <a:pPr indent="0" lvl="0" marL="0" rtl="0" algn="l">
              <a:spcBef>
                <a:spcPts val="540"/>
              </a:spcBef>
              <a:spcAft>
                <a:spcPts val="0"/>
              </a:spcAft>
              <a:buNone/>
            </a:pPr>
            <a:r>
              <a:t/>
            </a:r>
            <a:endParaRPr>
              <a:latin typeface="Calibri"/>
              <a:ea typeface="Calibri"/>
              <a:cs typeface="Calibri"/>
              <a:sym typeface="Calibri"/>
            </a:endParaRPr>
          </a:p>
          <a:p>
            <a:pPr indent="0" lvl="0" marL="0" rtl="0" algn="l">
              <a:spcBef>
                <a:spcPts val="540"/>
              </a:spcBef>
              <a:spcAft>
                <a:spcPts val="0"/>
              </a:spcAft>
              <a:buNone/>
            </a:pPr>
            <a:r>
              <a:rPr lang="en-US">
                <a:latin typeface="Calibri"/>
                <a:ea typeface="Calibri"/>
                <a:cs typeface="Calibri"/>
                <a:sym typeface="Calibri"/>
              </a:rPr>
              <a:t>*Please note NJSMA.com is now NJSMA.org and all Region I email addresses now end in @NJSMA.org.  </a:t>
            </a:r>
            <a:r>
              <a:rPr lang="en-US">
                <a:latin typeface="Calibri"/>
                <a:ea typeface="Calibri"/>
                <a:cs typeface="Calibri"/>
                <a:sym typeface="Calibri"/>
              </a:rPr>
              <a:t>For any questions or problems with anything on NJSMA.org, please contact webmaster@njsma.org.</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txBox="1"/>
          <p:nvPr>
            <p:ph type="title"/>
          </p:nvPr>
        </p:nvSpPr>
        <p:spPr>
          <a:xfrm>
            <a:off x="415600" y="593367"/>
            <a:ext cx="11360700" cy="763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i="1" lang="en-US">
                <a:latin typeface="Calibri"/>
                <a:ea typeface="Calibri"/>
                <a:cs typeface="Calibri"/>
                <a:sym typeface="Calibri"/>
              </a:rPr>
              <a:t>Publicity/Corresponding Secretary</a:t>
            </a:r>
            <a:endParaRPr b="1" i="1">
              <a:latin typeface="Calibri"/>
              <a:ea typeface="Calibri"/>
              <a:cs typeface="Calibri"/>
              <a:sym typeface="Calibri"/>
            </a:endParaRPr>
          </a:p>
        </p:txBody>
      </p:sp>
      <p:sp>
        <p:nvSpPr>
          <p:cNvPr id="167" name="Google Shape;167;p25"/>
          <p:cNvSpPr txBox="1"/>
          <p:nvPr>
            <p:ph idx="1" type="body"/>
          </p:nvPr>
        </p:nvSpPr>
        <p:spPr>
          <a:xfrm>
            <a:off x="415600" y="1536633"/>
            <a:ext cx="11360700" cy="5156100"/>
          </a:xfrm>
          <a:prstGeom prst="rect">
            <a:avLst/>
          </a:prstGeom>
        </p:spPr>
        <p:txBody>
          <a:bodyPr anchorCtr="0" anchor="t" bIns="45700" lIns="91425" spcFirstLastPara="1" rIns="91425" wrap="square" tIns="45700">
            <a:normAutofit lnSpcReduction="10000"/>
          </a:bodyPr>
          <a:lstStyle/>
          <a:p>
            <a:pPr indent="0" lvl="0" marL="228600" rtl="0" algn="l">
              <a:lnSpc>
                <a:spcPct val="70000"/>
              </a:lnSpc>
              <a:spcBef>
                <a:spcPts val="840"/>
              </a:spcBef>
              <a:spcAft>
                <a:spcPts val="0"/>
              </a:spcAft>
              <a:buNone/>
            </a:pPr>
            <a:r>
              <a:t/>
            </a:r>
            <a:endParaRPr sz="2600"/>
          </a:p>
          <a:p>
            <a:pPr indent="0" lvl="0" marL="228600" rtl="0" algn="l">
              <a:lnSpc>
                <a:spcPct val="70000"/>
              </a:lnSpc>
              <a:spcBef>
                <a:spcPts val="840"/>
              </a:spcBef>
              <a:spcAft>
                <a:spcPts val="0"/>
              </a:spcAft>
              <a:buNone/>
            </a:pPr>
            <a:r>
              <a:rPr lang="en-US" sz="2600">
                <a:latin typeface="Calibri"/>
                <a:ea typeface="Calibri"/>
                <a:cs typeface="Calibri"/>
                <a:sym typeface="Calibri"/>
              </a:rPr>
              <a:t>All emails are coming from Constant Contact via the </a:t>
            </a:r>
            <a:r>
              <a:rPr lang="en-US" sz="2600" u="sng">
                <a:solidFill>
                  <a:schemeClr val="hlink"/>
                </a:solidFill>
                <a:latin typeface="Calibri"/>
                <a:ea typeface="Calibri"/>
                <a:cs typeface="Calibri"/>
                <a:sym typeface="Calibri"/>
                <a:hlinkClick r:id="rId3"/>
              </a:rPr>
              <a:t>Publicity@njsma.</a:t>
            </a:r>
            <a:r>
              <a:rPr lang="en-US" sz="2600" u="sng">
                <a:solidFill>
                  <a:schemeClr val="hlink"/>
                </a:solidFill>
                <a:latin typeface="Calibri"/>
                <a:ea typeface="Calibri"/>
                <a:cs typeface="Calibri"/>
                <a:sym typeface="Calibri"/>
                <a:hlinkClick r:id="rId4"/>
              </a:rPr>
              <a:t>org</a:t>
            </a:r>
            <a:endParaRPr sz="2600">
              <a:latin typeface="Calibri"/>
              <a:ea typeface="Calibri"/>
              <a:cs typeface="Calibri"/>
              <a:sym typeface="Calibri"/>
            </a:endParaRPr>
          </a:p>
          <a:p>
            <a:pPr indent="0" lvl="0" marL="228600" rtl="0" algn="l">
              <a:lnSpc>
                <a:spcPct val="70000"/>
              </a:lnSpc>
              <a:spcBef>
                <a:spcPts val="840"/>
              </a:spcBef>
              <a:spcAft>
                <a:spcPts val="0"/>
              </a:spcAft>
              <a:buNone/>
            </a:pPr>
            <a:r>
              <a:rPr lang="en-US" sz="2600">
                <a:latin typeface="Calibri"/>
                <a:ea typeface="Calibri"/>
                <a:cs typeface="Calibri"/>
                <a:sym typeface="Calibri"/>
              </a:rPr>
              <a:t>email addres</a:t>
            </a:r>
            <a:r>
              <a:rPr lang="en-US" sz="2600">
                <a:latin typeface="Calibri"/>
                <a:ea typeface="Calibri"/>
                <a:cs typeface="Calibri"/>
                <a:sym typeface="Calibri"/>
              </a:rPr>
              <a:t>s</a:t>
            </a:r>
            <a:endParaRPr sz="2600">
              <a:latin typeface="Calibri"/>
              <a:ea typeface="Calibri"/>
              <a:cs typeface="Calibri"/>
              <a:sym typeface="Calibri"/>
            </a:endParaRPr>
          </a:p>
          <a:p>
            <a:pPr indent="0" lvl="0" marL="228600" rtl="0" algn="l">
              <a:lnSpc>
                <a:spcPct val="70000"/>
              </a:lnSpc>
              <a:spcBef>
                <a:spcPts val="840"/>
              </a:spcBef>
              <a:spcAft>
                <a:spcPts val="0"/>
              </a:spcAft>
              <a:buNone/>
            </a:pPr>
            <a:r>
              <a:t/>
            </a:r>
            <a:endParaRPr sz="2600">
              <a:latin typeface="Calibri"/>
              <a:ea typeface="Calibri"/>
              <a:cs typeface="Calibri"/>
              <a:sym typeface="Calibri"/>
            </a:endParaRPr>
          </a:p>
          <a:p>
            <a:pPr indent="0" lvl="0" marL="228600" rtl="0" algn="l">
              <a:lnSpc>
                <a:spcPct val="70000"/>
              </a:lnSpc>
              <a:spcBef>
                <a:spcPts val="840"/>
              </a:spcBef>
              <a:spcAft>
                <a:spcPts val="0"/>
              </a:spcAft>
              <a:buNone/>
            </a:pPr>
            <a:r>
              <a:rPr lang="en-US" sz="2600">
                <a:latin typeface="Calibri"/>
                <a:ea typeface="Calibri"/>
                <a:cs typeface="Calibri"/>
                <a:sym typeface="Calibri"/>
              </a:rPr>
              <a:t>If you are not receiving or know a Region 1 member who is not receiving</a:t>
            </a:r>
            <a:endParaRPr sz="2600">
              <a:latin typeface="Calibri"/>
              <a:ea typeface="Calibri"/>
              <a:cs typeface="Calibri"/>
              <a:sym typeface="Calibri"/>
            </a:endParaRPr>
          </a:p>
          <a:p>
            <a:pPr indent="0" lvl="0" marL="228600" rtl="0" algn="l">
              <a:lnSpc>
                <a:spcPct val="70000"/>
              </a:lnSpc>
              <a:spcBef>
                <a:spcPts val="840"/>
              </a:spcBef>
              <a:spcAft>
                <a:spcPts val="0"/>
              </a:spcAft>
              <a:buNone/>
            </a:pPr>
            <a:r>
              <a:rPr lang="en-US" sz="2600">
                <a:latin typeface="Calibri"/>
                <a:ea typeface="Calibri"/>
                <a:cs typeface="Calibri"/>
                <a:sym typeface="Calibri"/>
              </a:rPr>
              <a:t>emails please try using the “</a:t>
            </a:r>
            <a:r>
              <a:rPr i="1" lang="en-US" sz="2600">
                <a:latin typeface="Calibri"/>
                <a:ea typeface="Calibri"/>
                <a:cs typeface="Calibri"/>
                <a:sym typeface="Calibri"/>
              </a:rPr>
              <a:t>Contact Update Form</a:t>
            </a:r>
            <a:r>
              <a:rPr lang="en-US" sz="2600">
                <a:latin typeface="Calibri"/>
                <a:ea typeface="Calibri"/>
                <a:cs typeface="Calibri"/>
                <a:sym typeface="Calibri"/>
              </a:rPr>
              <a:t>” found on our </a:t>
            </a:r>
            <a:endParaRPr sz="2600">
              <a:latin typeface="Calibri"/>
              <a:ea typeface="Calibri"/>
              <a:cs typeface="Calibri"/>
              <a:sym typeface="Calibri"/>
            </a:endParaRPr>
          </a:p>
          <a:p>
            <a:pPr indent="0" lvl="0" marL="228600" rtl="0" algn="l">
              <a:lnSpc>
                <a:spcPct val="70000"/>
              </a:lnSpc>
              <a:spcBef>
                <a:spcPts val="840"/>
              </a:spcBef>
              <a:spcAft>
                <a:spcPts val="0"/>
              </a:spcAft>
              <a:buNone/>
            </a:pPr>
            <a:r>
              <a:rPr lang="en-US" sz="2600">
                <a:latin typeface="Calibri"/>
                <a:ea typeface="Calibri"/>
                <a:cs typeface="Calibri"/>
                <a:sym typeface="Calibri"/>
              </a:rPr>
              <a:t>homepage: </a:t>
            </a:r>
            <a:r>
              <a:rPr b="1" i="1" lang="en-US" sz="2600" u="sng">
                <a:solidFill>
                  <a:schemeClr val="hlink"/>
                </a:solidFill>
                <a:latin typeface="Calibri"/>
                <a:ea typeface="Calibri"/>
                <a:cs typeface="Calibri"/>
                <a:sym typeface="Calibri"/>
                <a:hlinkClick r:id="rId5"/>
              </a:rPr>
              <a:t>NJSMA.</a:t>
            </a:r>
            <a:r>
              <a:rPr b="1" i="1" lang="en-US" sz="2600" u="sng">
                <a:solidFill>
                  <a:schemeClr val="hlink"/>
                </a:solidFill>
                <a:latin typeface="Calibri"/>
                <a:ea typeface="Calibri"/>
                <a:cs typeface="Calibri"/>
                <a:sym typeface="Calibri"/>
                <a:hlinkClick r:id="rId6"/>
              </a:rPr>
              <a:t>org</a:t>
            </a:r>
            <a:endParaRPr b="1" i="1" sz="2600">
              <a:latin typeface="Calibri"/>
              <a:ea typeface="Calibri"/>
              <a:cs typeface="Calibri"/>
              <a:sym typeface="Calibri"/>
            </a:endParaRPr>
          </a:p>
          <a:p>
            <a:pPr indent="0" lvl="0" marL="228600" rtl="0" algn="l">
              <a:lnSpc>
                <a:spcPct val="70000"/>
              </a:lnSpc>
              <a:spcBef>
                <a:spcPts val="840"/>
              </a:spcBef>
              <a:spcAft>
                <a:spcPts val="0"/>
              </a:spcAft>
              <a:buNone/>
            </a:pPr>
            <a:r>
              <a:t/>
            </a:r>
            <a:endParaRPr b="1" i="1" sz="2600">
              <a:latin typeface="Calibri"/>
              <a:ea typeface="Calibri"/>
              <a:cs typeface="Calibri"/>
              <a:sym typeface="Calibri"/>
            </a:endParaRPr>
          </a:p>
          <a:p>
            <a:pPr indent="0" lvl="0" marL="228600" rtl="0" algn="l">
              <a:lnSpc>
                <a:spcPct val="70000"/>
              </a:lnSpc>
              <a:spcBef>
                <a:spcPts val="840"/>
              </a:spcBef>
              <a:spcAft>
                <a:spcPts val="0"/>
              </a:spcAft>
              <a:buNone/>
            </a:pPr>
            <a:r>
              <a:rPr lang="en-US" sz="2600">
                <a:latin typeface="Calibri"/>
                <a:ea typeface="Calibri"/>
                <a:cs typeface="Calibri"/>
                <a:sym typeface="Calibri"/>
              </a:rPr>
              <a:t>If you are still having issues with receiving emails after filling out the</a:t>
            </a:r>
            <a:endParaRPr sz="2600">
              <a:latin typeface="Calibri"/>
              <a:ea typeface="Calibri"/>
              <a:cs typeface="Calibri"/>
              <a:sym typeface="Calibri"/>
            </a:endParaRPr>
          </a:p>
          <a:p>
            <a:pPr indent="0" lvl="0" marL="228600" rtl="0" algn="l">
              <a:lnSpc>
                <a:spcPct val="70000"/>
              </a:lnSpc>
              <a:spcBef>
                <a:spcPts val="840"/>
              </a:spcBef>
              <a:spcAft>
                <a:spcPts val="0"/>
              </a:spcAft>
              <a:buNone/>
            </a:pPr>
            <a:r>
              <a:rPr lang="en-US" sz="2600">
                <a:latin typeface="Calibri"/>
                <a:ea typeface="Calibri"/>
                <a:cs typeface="Calibri"/>
                <a:sym typeface="Calibri"/>
              </a:rPr>
              <a:t>contact form please reach out to me directly at: </a:t>
            </a:r>
            <a:r>
              <a:rPr lang="en-US" sz="2600" u="sng">
                <a:solidFill>
                  <a:schemeClr val="hlink"/>
                </a:solidFill>
                <a:latin typeface="Calibri"/>
                <a:ea typeface="Calibri"/>
                <a:cs typeface="Calibri"/>
                <a:sym typeface="Calibri"/>
                <a:hlinkClick r:id="rId7"/>
              </a:rPr>
              <a:t>Publicity@njsma.</a:t>
            </a:r>
            <a:r>
              <a:rPr lang="en-US" sz="2600" u="sng">
                <a:solidFill>
                  <a:schemeClr val="hlink"/>
                </a:solidFill>
                <a:latin typeface="Calibri"/>
                <a:ea typeface="Calibri"/>
                <a:cs typeface="Calibri"/>
                <a:sym typeface="Calibri"/>
                <a:hlinkClick r:id="rId8"/>
              </a:rPr>
              <a:t>org</a:t>
            </a:r>
            <a:endParaRPr sz="2600">
              <a:latin typeface="Calibri"/>
              <a:ea typeface="Calibri"/>
              <a:cs typeface="Calibri"/>
              <a:sym typeface="Calibri"/>
            </a:endParaRPr>
          </a:p>
          <a:p>
            <a:pPr indent="0" lvl="0" marL="0" rtl="0" algn="l">
              <a:lnSpc>
                <a:spcPct val="70000"/>
              </a:lnSpc>
              <a:spcBef>
                <a:spcPts val="840"/>
              </a:spcBef>
              <a:spcAft>
                <a:spcPts val="0"/>
              </a:spcAft>
              <a:buNone/>
            </a:pPr>
            <a:r>
              <a:t/>
            </a:r>
            <a:endParaRPr sz="2600">
              <a:latin typeface="Calibri"/>
              <a:ea typeface="Calibri"/>
              <a:cs typeface="Calibri"/>
              <a:sym typeface="Calibri"/>
            </a:endParaRPr>
          </a:p>
          <a:p>
            <a:pPr indent="0" lvl="0" marL="0" rtl="0" algn="l">
              <a:lnSpc>
                <a:spcPct val="70000"/>
              </a:lnSpc>
              <a:spcBef>
                <a:spcPts val="840"/>
              </a:spcBef>
              <a:spcAft>
                <a:spcPts val="0"/>
              </a:spcAft>
              <a:buNone/>
            </a:pPr>
            <a:r>
              <a:rPr lang="en-US" sz="2100">
                <a:latin typeface="Calibri"/>
                <a:ea typeface="Calibri"/>
                <a:cs typeface="Calibri"/>
                <a:sym typeface="Calibri"/>
              </a:rPr>
              <a:t>Thank you!</a:t>
            </a:r>
            <a:endParaRPr sz="2100">
              <a:latin typeface="Calibri"/>
              <a:ea typeface="Calibri"/>
              <a:cs typeface="Calibri"/>
              <a:sym typeface="Calibri"/>
            </a:endParaRPr>
          </a:p>
          <a:p>
            <a:pPr indent="0" lvl="0" marL="0" rtl="0" algn="l">
              <a:lnSpc>
                <a:spcPct val="80000"/>
              </a:lnSpc>
              <a:spcBef>
                <a:spcPts val="840"/>
              </a:spcBef>
              <a:spcAft>
                <a:spcPts val="0"/>
              </a:spcAft>
              <a:buNone/>
            </a:pPr>
            <a:r>
              <a:rPr lang="en-US" sz="2100">
                <a:latin typeface="Calibri"/>
                <a:ea typeface="Calibri"/>
                <a:cs typeface="Calibri"/>
                <a:sym typeface="Calibri"/>
              </a:rPr>
              <a:t>Natalie Kerr</a:t>
            </a:r>
            <a:endParaRPr sz="2100">
              <a:latin typeface="Calibri"/>
              <a:ea typeface="Calibri"/>
              <a:cs typeface="Calibri"/>
              <a:sym typeface="Calibri"/>
            </a:endParaRPr>
          </a:p>
          <a:p>
            <a:pPr indent="0" lvl="0" marL="0" rtl="0" algn="l">
              <a:lnSpc>
                <a:spcPct val="80000"/>
              </a:lnSpc>
              <a:spcBef>
                <a:spcPts val="840"/>
              </a:spcBef>
              <a:spcAft>
                <a:spcPts val="0"/>
              </a:spcAft>
              <a:buNone/>
            </a:pPr>
            <a:r>
              <a:rPr lang="en-US" sz="2100">
                <a:latin typeface="Calibri"/>
                <a:ea typeface="Calibri"/>
                <a:cs typeface="Calibri"/>
                <a:sym typeface="Calibri"/>
              </a:rPr>
              <a:t>Corresponding Secretary</a:t>
            </a:r>
            <a:endParaRPr sz="2100">
              <a:latin typeface="Calibri"/>
              <a:ea typeface="Calibri"/>
              <a:cs typeface="Calibri"/>
              <a:sym typeface="Calibri"/>
            </a:endParaRPr>
          </a:p>
          <a:p>
            <a:pPr indent="0" lvl="0" marL="0" rtl="0" algn="l">
              <a:lnSpc>
                <a:spcPct val="80000"/>
              </a:lnSpc>
              <a:spcBef>
                <a:spcPts val="840"/>
              </a:spcBef>
              <a:spcAft>
                <a:spcPts val="0"/>
              </a:spcAft>
              <a:buNone/>
            </a:pPr>
            <a:r>
              <a:rPr lang="en-US" sz="2100">
                <a:latin typeface="Calibri"/>
                <a:ea typeface="Calibri"/>
                <a:cs typeface="Calibri"/>
                <a:sym typeface="Calibri"/>
              </a:rPr>
              <a:t>Bloomfield High school</a:t>
            </a:r>
            <a:endParaRPr sz="21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i="1" lang="en-US">
                <a:latin typeface="Calibri"/>
                <a:ea typeface="Calibri"/>
                <a:cs typeface="Calibri"/>
                <a:sym typeface="Calibri"/>
              </a:rPr>
              <a:t>Diversity &amp; Inclusion</a:t>
            </a:r>
            <a:endParaRPr b="1" i="1">
              <a:latin typeface="Calibri"/>
              <a:ea typeface="Calibri"/>
              <a:cs typeface="Calibri"/>
              <a:sym typeface="Calibri"/>
            </a:endParaRPr>
          </a:p>
        </p:txBody>
      </p:sp>
      <p:sp>
        <p:nvSpPr>
          <p:cNvPr id="174" name="Google Shape;174;p26"/>
          <p:cNvSpPr txBox="1"/>
          <p:nvPr>
            <p:ph idx="1" type="body"/>
          </p:nvPr>
        </p:nvSpPr>
        <p:spPr>
          <a:xfrm>
            <a:off x="838200" y="1825625"/>
            <a:ext cx="5173800" cy="4351200"/>
          </a:xfrm>
          <a:prstGeom prst="rect">
            <a:avLst/>
          </a:prstGeom>
        </p:spPr>
        <p:txBody>
          <a:bodyPr anchorCtr="0" anchor="t" bIns="45700" lIns="91425" spcFirstLastPara="1" rIns="91425" wrap="square" tIns="45700">
            <a:normAutofit/>
          </a:bodyPr>
          <a:lstStyle/>
          <a:p>
            <a:pPr indent="0" lvl="0" marL="0" rtl="0" algn="ctr">
              <a:spcBef>
                <a:spcPts val="540"/>
              </a:spcBef>
              <a:spcAft>
                <a:spcPts val="0"/>
              </a:spcAft>
              <a:buNone/>
            </a:pPr>
            <a:r>
              <a:rPr b="1" lang="en-US">
                <a:latin typeface="Calibri"/>
                <a:ea typeface="Calibri"/>
                <a:cs typeface="Calibri"/>
                <a:sym typeface="Calibri"/>
              </a:rPr>
              <a:t>Mission:</a:t>
            </a:r>
            <a:endParaRPr b="1">
              <a:latin typeface="Calibri"/>
              <a:ea typeface="Calibri"/>
              <a:cs typeface="Calibri"/>
              <a:sym typeface="Calibri"/>
            </a:endParaRPr>
          </a:p>
          <a:p>
            <a:pPr indent="0" lvl="0" marL="0" rtl="0" algn="ctr">
              <a:spcBef>
                <a:spcPts val="540"/>
              </a:spcBef>
              <a:spcAft>
                <a:spcPts val="0"/>
              </a:spcAft>
              <a:buNone/>
            </a:pPr>
            <a:r>
              <a:rPr lang="en-US" sz="2300">
                <a:latin typeface="Calibri"/>
                <a:ea typeface="Calibri"/>
                <a:cs typeface="Calibri"/>
                <a:sym typeface="Calibri"/>
              </a:rPr>
              <a:t>To </a:t>
            </a:r>
            <a:r>
              <a:rPr lang="en-US" sz="2300">
                <a:latin typeface="Calibri"/>
                <a:ea typeface="Calibri"/>
                <a:cs typeface="Calibri"/>
                <a:sym typeface="Calibri"/>
              </a:rPr>
              <a:t>increase access and participation by identifying systemic obstacles, generating solutions, and supporting music educators in non-standard music disciplines and under-resourced schools.</a:t>
            </a:r>
            <a:endParaRPr sz="2300">
              <a:latin typeface="Calibri"/>
              <a:ea typeface="Calibri"/>
              <a:cs typeface="Calibri"/>
              <a:sym typeface="Calibri"/>
            </a:endParaRPr>
          </a:p>
          <a:p>
            <a:pPr indent="0" lvl="0" marL="0" rtl="0" algn="l">
              <a:spcBef>
                <a:spcPts val="540"/>
              </a:spcBef>
              <a:spcAft>
                <a:spcPts val="0"/>
              </a:spcAft>
              <a:buNone/>
            </a:pPr>
            <a:r>
              <a:t/>
            </a:r>
            <a:endParaRPr>
              <a:latin typeface="Calibri"/>
              <a:ea typeface="Calibri"/>
              <a:cs typeface="Calibri"/>
              <a:sym typeface="Calibri"/>
            </a:endParaRPr>
          </a:p>
          <a:p>
            <a:pPr indent="0" lvl="0" marL="0" rtl="0" algn="l">
              <a:spcBef>
                <a:spcPts val="540"/>
              </a:spcBef>
              <a:spcAft>
                <a:spcPts val="0"/>
              </a:spcAft>
              <a:buNone/>
            </a:pPr>
            <a:r>
              <a:t/>
            </a:r>
            <a:endParaRPr>
              <a:latin typeface="Calibri"/>
              <a:ea typeface="Calibri"/>
              <a:cs typeface="Calibri"/>
              <a:sym typeface="Calibri"/>
            </a:endParaRPr>
          </a:p>
          <a:p>
            <a:pPr indent="0" lvl="0" marL="0" rtl="0" algn="ctr">
              <a:spcBef>
                <a:spcPts val="540"/>
              </a:spcBef>
              <a:spcAft>
                <a:spcPts val="0"/>
              </a:spcAft>
              <a:buNone/>
            </a:pPr>
            <a:r>
              <a:rPr i="1" lang="en-US" sz="2600">
                <a:latin typeface="Calibri"/>
                <a:ea typeface="Calibri"/>
                <a:cs typeface="Calibri"/>
                <a:sym typeface="Calibri"/>
              </a:rPr>
              <a:t>Join our *NEW* IDEA Committee!</a:t>
            </a:r>
            <a:endParaRPr i="1" sz="2600">
              <a:latin typeface="Calibri"/>
              <a:ea typeface="Calibri"/>
              <a:cs typeface="Calibri"/>
              <a:sym typeface="Calibri"/>
            </a:endParaRPr>
          </a:p>
          <a:p>
            <a:pPr indent="0" lvl="0" marL="0" rtl="0" algn="ctr">
              <a:spcBef>
                <a:spcPts val="540"/>
              </a:spcBef>
              <a:spcAft>
                <a:spcPts val="0"/>
              </a:spcAft>
              <a:buNone/>
            </a:pPr>
            <a:r>
              <a:rPr lang="en-US" sz="2500">
                <a:latin typeface="Calibri"/>
                <a:ea typeface="Calibri"/>
                <a:cs typeface="Calibri"/>
                <a:sym typeface="Calibri"/>
              </a:rPr>
              <a:t>email diversity@njsma.org</a:t>
            </a:r>
            <a:endParaRPr sz="2500">
              <a:latin typeface="Calibri"/>
              <a:ea typeface="Calibri"/>
              <a:cs typeface="Calibri"/>
              <a:sym typeface="Calibri"/>
            </a:endParaRPr>
          </a:p>
        </p:txBody>
      </p:sp>
      <p:sp>
        <p:nvSpPr>
          <p:cNvPr id="175" name="Google Shape;175;p26"/>
          <p:cNvSpPr txBox="1"/>
          <p:nvPr>
            <p:ph idx="1" type="body"/>
          </p:nvPr>
        </p:nvSpPr>
        <p:spPr>
          <a:xfrm>
            <a:off x="6241150" y="1825625"/>
            <a:ext cx="5112600" cy="4351200"/>
          </a:xfrm>
          <a:prstGeom prst="rect">
            <a:avLst/>
          </a:prstGeom>
        </p:spPr>
        <p:txBody>
          <a:bodyPr anchorCtr="0" anchor="t" bIns="45700" lIns="91425" spcFirstLastPara="1" rIns="91425" wrap="square" tIns="45700">
            <a:normAutofit/>
          </a:bodyPr>
          <a:lstStyle/>
          <a:p>
            <a:pPr indent="0" lvl="0" marL="0" rtl="0" algn="ctr">
              <a:spcBef>
                <a:spcPts val="540"/>
              </a:spcBef>
              <a:spcAft>
                <a:spcPts val="0"/>
              </a:spcAft>
              <a:buClr>
                <a:schemeClr val="dk1"/>
              </a:buClr>
              <a:buSzPts val="1100"/>
              <a:buFont typeface="Arial"/>
              <a:buNone/>
            </a:pPr>
            <a:r>
              <a:rPr b="1" lang="en-US">
                <a:latin typeface="Calibri"/>
                <a:ea typeface="Calibri"/>
                <a:cs typeface="Calibri"/>
                <a:sym typeface="Calibri"/>
              </a:rPr>
              <a:t>What We Do</a:t>
            </a:r>
            <a:r>
              <a:rPr b="1" lang="en-US">
                <a:latin typeface="Calibri"/>
                <a:ea typeface="Calibri"/>
                <a:cs typeface="Calibri"/>
                <a:sym typeface="Calibri"/>
              </a:rPr>
              <a:t>:</a:t>
            </a:r>
            <a:endParaRPr b="1">
              <a:latin typeface="Calibri"/>
              <a:ea typeface="Calibri"/>
              <a:cs typeface="Calibri"/>
              <a:sym typeface="Calibri"/>
            </a:endParaRPr>
          </a:p>
          <a:p>
            <a:pPr indent="-330200" lvl="0" marL="457200" rtl="0" algn="l">
              <a:spcBef>
                <a:spcPts val="540"/>
              </a:spcBef>
              <a:spcAft>
                <a:spcPts val="0"/>
              </a:spcAft>
              <a:buSzPts val="1600"/>
              <a:buFont typeface="Calibri"/>
              <a:buChar char="●"/>
            </a:pPr>
            <a:r>
              <a:rPr lang="en-US" sz="2100">
                <a:latin typeface="Calibri"/>
                <a:ea typeface="Calibri"/>
                <a:cs typeface="Calibri"/>
                <a:sym typeface="Calibri"/>
              </a:rPr>
              <a:t>Oversee fee waivers and transportation support for regional events.</a:t>
            </a:r>
            <a:endParaRPr sz="2100">
              <a:latin typeface="Calibri"/>
              <a:ea typeface="Calibri"/>
              <a:cs typeface="Calibri"/>
              <a:sym typeface="Calibri"/>
            </a:endParaRPr>
          </a:p>
          <a:p>
            <a:pPr indent="-330200" lvl="0" marL="457200" rtl="0" algn="l">
              <a:spcBef>
                <a:spcPts val="1000"/>
              </a:spcBef>
              <a:spcAft>
                <a:spcPts val="0"/>
              </a:spcAft>
              <a:buSzPts val="1600"/>
              <a:buFont typeface="Calibri"/>
              <a:buChar char="●"/>
            </a:pPr>
            <a:r>
              <a:rPr lang="en-US" sz="2100">
                <a:latin typeface="Calibri"/>
                <a:ea typeface="Calibri"/>
                <a:cs typeface="Calibri"/>
                <a:sym typeface="Calibri"/>
              </a:rPr>
              <a:t>Organize professional development and supports (e.g., free masterclasses).</a:t>
            </a:r>
            <a:endParaRPr sz="2100">
              <a:latin typeface="Calibri"/>
              <a:ea typeface="Calibri"/>
              <a:cs typeface="Calibri"/>
              <a:sym typeface="Calibri"/>
            </a:endParaRPr>
          </a:p>
          <a:p>
            <a:pPr indent="-330200" lvl="0" marL="457200" rtl="0" algn="l">
              <a:spcBef>
                <a:spcPts val="1000"/>
              </a:spcBef>
              <a:spcAft>
                <a:spcPts val="0"/>
              </a:spcAft>
              <a:buSzPts val="1600"/>
              <a:buFont typeface="Calibri"/>
              <a:buChar char="●"/>
            </a:pPr>
            <a:r>
              <a:rPr lang="en-US" sz="2100">
                <a:latin typeface="Calibri"/>
                <a:ea typeface="Calibri"/>
                <a:cs typeface="Calibri"/>
                <a:sym typeface="Calibri"/>
              </a:rPr>
              <a:t>Develop and lead opportunities including the 1st Generation College Fair, Non-Standard Ensemble Festival, etc.</a:t>
            </a:r>
            <a:endParaRPr sz="2100">
              <a:latin typeface="Calibri"/>
              <a:ea typeface="Calibri"/>
              <a:cs typeface="Calibri"/>
              <a:sym typeface="Calibri"/>
            </a:endParaRPr>
          </a:p>
          <a:p>
            <a:pPr indent="0" lvl="0" marL="0" rtl="0" algn="ctr">
              <a:spcBef>
                <a:spcPts val="1000"/>
              </a:spcBef>
              <a:spcAft>
                <a:spcPts val="0"/>
              </a:spcAft>
              <a:buNone/>
            </a:pPr>
            <a:r>
              <a:rPr b="1" lang="en-US" sz="2300">
                <a:latin typeface="Calibri"/>
                <a:ea typeface="Calibri"/>
                <a:cs typeface="Calibri"/>
                <a:sym typeface="Calibri"/>
              </a:rPr>
              <a:t>…and more!!!</a:t>
            </a:r>
            <a:endParaRPr b="1" sz="23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7"/>
          <p:cNvSpPr txBox="1"/>
          <p:nvPr>
            <p:ph type="title"/>
          </p:nvPr>
        </p:nvSpPr>
        <p:spPr>
          <a:xfrm>
            <a:off x="974550" y="392763"/>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i="1" lang="en-US" sz="3100">
                <a:solidFill>
                  <a:srgbClr val="1C4587"/>
                </a:solidFill>
                <a:latin typeface="Calibri"/>
                <a:ea typeface="Calibri"/>
                <a:cs typeface="Calibri"/>
                <a:sym typeface="Calibri"/>
              </a:rPr>
              <a:t>Elementary General Music Division</a:t>
            </a:r>
            <a:endParaRPr b="1" i="1" sz="3100">
              <a:solidFill>
                <a:srgbClr val="1C4587"/>
              </a:solidFill>
              <a:latin typeface="Calibri"/>
              <a:ea typeface="Calibri"/>
              <a:cs typeface="Calibri"/>
              <a:sym typeface="Calibri"/>
            </a:endParaRPr>
          </a:p>
        </p:txBody>
      </p:sp>
      <p:sp>
        <p:nvSpPr>
          <p:cNvPr id="182" name="Google Shape;182;p27"/>
          <p:cNvSpPr txBox="1"/>
          <p:nvPr>
            <p:ph idx="1" type="body"/>
          </p:nvPr>
        </p:nvSpPr>
        <p:spPr>
          <a:xfrm>
            <a:off x="838175" y="1816300"/>
            <a:ext cx="10788300" cy="4827300"/>
          </a:xfrm>
          <a:prstGeom prst="rect">
            <a:avLst/>
          </a:prstGeom>
        </p:spPr>
        <p:txBody>
          <a:bodyPr anchorCtr="0" anchor="t" bIns="45700" lIns="91425" spcFirstLastPara="1" rIns="91425" wrap="square" tIns="45700">
            <a:normAutofit fontScale="25000" lnSpcReduction="10000"/>
          </a:bodyPr>
          <a:lstStyle/>
          <a:p>
            <a:pPr indent="0" lvl="0" marL="0" rtl="0" algn="ctr">
              <a:lnSpc>
                <a:spcPct val="100000"/>
              </a:lnSpc>
              <a:spcBef>
                <a:spcPts val="0"/>
              </a:spcBef>
              <a:spcAft>
                <a:spcPts val="0"/>
              </a:spcAft>
              <a:buNone/>
            </a:pPr>
            <a:r>
              <a:rPr b="1" lang="en-US" sz="8100">
                <a:solidFill>
                  <a:srgbClr val="1C4587"/>
                </a:solidFill>
                <a:latin typeface="Calibri"/>
                <a:ea typeface="Calibri"/>
                <a:cs typeface="Calibri"/>
                <a:sym typeface="Calibri"/>
              </a:rPr>
              <a:t>The NJSMA Elementary General Music Division is proud to offer exceptional events and workshops </a:t>
            </a:r>
            <a:endParaRPr b="1" sz="8100">
              <a:solidFill>
                <a:srgbClr val="1C4587"/>
              </a:solidFill>
              <a:latin typeface="Calibri"/>
              <a:ea typeface="Calibri"/>
              <a:cs typeface="Calibri"/>
              <a:sym typeface="Calibri"/>
            </a:endParaRPr>
          </a:p>
          <a:p>
            <a:pPr indent="0" lvl="0" marL="0" rtl="0" algn="ctr">
              <a:lnSpc>
                <a:spcPct val="100000"/>
              </a:lnSpc>
              <a:spcBef>
                <a:spcPts val="0"/>
              </a:spcBef>
              <a:spcAft>
                <a:spcPts val="0"/>
              </a:spcAft>
              <a:buNone/>
            </a:pPr>
            <a:r>
              <a:rPr b="1" lang="en-US" sz="8100">
                <a:solidFill>
                  <a:srgbClr val="1C4587"/>
                </a:solidFill>
                <a:latin typeface="Calibri"/>
                <a:ea typeface="Calibri"/>
                <a:cs typeface="Calibri"/>
                <a:sym typeface="Calibri"/>
              </a:rPr>
              <a:t>for elementary general music educators</a:t>
            </a:r>
            <a:r>
              <a:rPr b="1" lang="en-US" sz="8100">
                <a:latin typeface="Calibri"/>
                <a:ea typeface="Calibri"/>
                <a:cs typeface="Calibri"/>
                <a:sym typeface="Calibri"/>
              </a:rPr>
              <a:t>. </a:t>
            </a:r>
            <a:endParaRPr b="1" sz="8100">
              <a:latin typeface="Calibri"/>
              <a:ea typeface="Calibri"/>
              <a:cs typeface="Calibri"/>
              <a:sym typeface="Calibri"/>
            </a:endParaRPr>
          </a:p>
          <a:p>
            <a:pPr indent="0" lvl="0" marL="0" rtl="0" algn="ctr">
              <a:lnSpc>
                <a:spcPct val="100000"/>
              </a:lnSpc>
              <a:spcBef>
                <a:spcPts val="0"/>
              </a:spcBef>
              <a:spcAft>
                <a:spcPts val="0"/>
              </a:spcAft>
              <a:buNone/>
            </a:pPr>
            <a:r>
              <a:t/>
            </a:r>
            <a:endParaRPr b="1" sz="6500">
              <a:latin typeface="Calibri"/>
              <a:ea typeface="Calibri"/>
              <a:cs typeface="Calibri"/>
              <a:sym typeface="Calibri"/>
            </a:endParaRPr>
          </a:p>
          <a:p>
            <a:pPr indent="0" lvl="0" marL="0" rtl="0" algn="l">
              <a:lnSpc>
                <a:spcPct val="100000"/>
              </a:lnSpc>
              <a:spcBef>
                <a:spcPts val="0"/>
              </a:spcBef>
              <a:spcAft>
                <a:spcPts val="0"/>
              </a:spcAft>
              <a:buNone/>
            </a:pPr>
            <a:r>
              <a:rPr b="1" lang="en-US">
                <a:latin typeface="Calibri"/>
                <a:ea typeface="Calibri"/>
                <a:cs typeface="Calibri"/>
                <a:sym typeface="Calibri"/>
              </a:rPr>
              <a:t>                                                                                                                                                                                                          </a:t>
            </a:r>
            <a:r>
              <a:rPr b="1" lang="en-US" sz="10400" u="sng">
                <a:solidFill>
                  <a:srgbClr val="1C4587"/>
                </a:solidFill>
                <a:latin typeface="Calibri"/>
                <a:ea typeface="Calibri"/>
                <a:cs typeface="Calibri"/>
                <a:sym typeface="Calibri"/>
              </a:rPr>
              <a:t>2022-2023 Events:</a:t>
            </a:r>
            <a:endParaRPr b="1" sz="10400" u="sng">
              <a:solidFill>
                <a:srgbClr val="1C4587"/>
              </a:solidFill>
              <a:latin typeface="Calibri"/>
              <a:ea typeface="Calibri"/>
              <a:cs typeface="Calibri"/>
              <a:sym typeface="Calibri"/>
            </a:endParaRPr>
          </a:p>
          <a:p>
            <a:pPr indent="0" lvl="0" marL="0" rtl="0" algn="l">
              <a:lnSpc>
                <a:spcPct val="100000"/>
              </a:lnSpc>
              <a:spcBef>
                <a:spcPts val="0"/>
              </a:spcBef>
              <a:spcAft>
                <a:spcPts val="0"/>
              </a:spcAft>
              <a:buNone/>
            </a:pPr>
            <a:r>
              <a:rPr b="1" lang="en-US" sz="9300">
                <a:solidFill>
                  <a:srgbClr val="1C4587"/>
                </a:solidFill>
                <a:latin typeface="Calibri"/>
                <a:ea typeface="Calibri"/>
                <a:cs typeface="Calibri"/>
                <a:sym typeface="Calibri"/>
              </a:rPr>
              <a:t>                                             *October 10, 2022: Fall Workshop</a:t>
            </a:r>
            <a:endParaRPr b="1" sz="9300">
              <a:solidFill>
                <a:srgbClr val="1C4587"/>
              </a:solidFill>
              <a:latin typeface="Calibri"/>
              <a:ea typeface="Calibri"/>
              <a:cs typeface="Calibri"/>
              <a:sym typeface="Calibri"/>
            </a:endParaRPr>
          </a:p>
          <a:p>
            <a:pPr indent="0" lvl="0" marL="0" rtl="0" algn="l">
              <a:lnSpc>
                <a:spcPct val="100000"/>
              </a:lnSpc>
              <a:spcBef>
                <a:spcPts val="0"/>
              </a:spcBef>
              <a:spcAft>
                <a:spcPts val="0"/>
              </a:spcAft>
              <a:buNone/>
            </a:pPr>
            <a:r>
              <a:rPr b="1" lang="en-US" sz="9300">
                <a:solidFill>
                  <a:srgbClr val="1C4587"/>
                </a:solidFill>
                <a:latin typeface="Calibri"/>
                <a:ea typeface="Calibri"/>
                <a:cs typeface="Calibri"/>
                <a:sym typeface="Calibri"/>
              </a:rPr>
              <a:t>                                                    </a:t>
            </a:r>
            <a:r>
              <a:rPr b="1" i="1" lang="en-US" sz="8200">
                <a:solidFill>
                  <a:srgbClr val="1C4587"/>
                </a:solidFill>
                <a:latin typeface="Calibri"/>
                <a:ea typeface="Calibri"/>
                <a:cs typeface="Calibri"/>
                <a:sym typeface="Calibri"/>
              </a:rPr>
              <a:t>Amy Abbott - Guest Clinician</a:t>
            </a:r>
            <a:endParaRPr b="1" i="1" sz="8200">
              <a:solidFill>
                <a:srgbClr val="1C4587"/>
              </a:solidFill>
              <a:latin typeface="Calibri"/>
              <a:ea typeface="Calibri"/>
              <a:cs typeface="Calibri"/>
              <a:sym typeface="Calibri"/>
            </a:endParaRPr>
          </a:p>
          <a:p>
            <a:pPr indent="0" lvl="0" marL="0" rtl="0" algn="l">
              <a:lnSpc>
                <a:spcPct val="100000"/>
              </a:lnSpc>
              <a:spcBef>
                <a:spcPts val="0"/>
              </a:spcBef>
              <a:spcAft>
                <a:spcPts val="0"/>
              </a:spcAft>
              <a:buNone/>
            </a:pPr>
            <a:r>
              <a:t/>
            </a:r>
            <a:endParaRPr b="1" i="1" sz="4000">
              <a:solidFill>
                <a:srgbClr val="1C4587"/>
              </a:solidFill>
              <a:latin typeface="Calibri"/>
              <a:ea typeface="Calibri"/>
              <a:cs typeface="Calibri"/>
              <a:sym typeface="Calibri"/>
            </a:endParaRPr>
          </a:p>
          <a:p>
            <a:pPr indent="0" lvl="0" marL="0" rtl="0" algn="l">
              <a:lnSpc>
                <a:spcPct val="100000"/>
              </a:lnSpc>
              <a:spcBef>
                <a:spcPts val="0"/>
              </a:spcBef>
              <a:spcAft>
                <a:spcPts val="0"/>
              </a:spcAft>
              <a:buNone/>
            </a:pPr>
            <a:r>
              <a:rPr b="1" i="1" lang="en-US" sz="9300">
                <a:solidFill>
                  <a:srgbClr val="1C4587"/>
                </a:solidFill>
                <a:latin typeface="Calibri"/>
                <a:ea typeface="Calibri"/>
                <a:cs typeface="Calibri"/>
                <a:sym typeface="Calibri"/>
              </a:rPr>
              <a:t>   </a:t>
            </a:r>
            <a:r>
              <a:rPr b="1" lang="en-US" sz="9300">
                <a:solidFill>
                  <a:srgbClr val="1C4587"/>
                </a:solidFill>
                <a:latin typeface="Calibri"/>
                <a:ea typeface="Calibri"/>
                <a:cs typeface="Calibri"/>
                <a:sym typeface="Calibri"/>
              </a:rPr>
              <a:t>                          *April 1, 2023: It’s Elementary, My Dear Workshop</a:t>
            </a:r>
            <a:endParaRPr b="1" sz="9300">
              <a:solidFill>
                <a:srgbClr val="1C4587"/>
              </a:solidFill>
              <a:latin typeface="Calibri"/>
              <a:ea typeface="Calibri"/>
              <a:cs typeface="Calibri"/>
              <a:sym typeface="Calibri"/>
            </a:endParaRPr>
          </a:p>
          <a:p>
            <a:pPr indent="0" lvl="0" marL="0" rtl="0" algn="l">
              <a:lnSpc>
                <a:spcPct val="100000"/>
              </a:lnSpc>
              <a:spcBef>
                <a:spcPts val="0"/>
              </a:spcBef>
              <a:spcAft>
                <a:spcPts val="0"/>
              </a:spcAft>
              <a:buNone/>
            </a:pPr>
            <a:r>
              <a:rPr b="1" lang="en-US" sz="9300">
                <a:solidFill>
                  <a:srgbClr val="1C4587"/>
                </a:solidFill>
                <a:latin typeface="Calibri"/>
                <a:ea typeface="Calibri"/>
                <a:cs typeface="Calibri"/>
                <a:sym typeface="Calibri"/>
              </a:rPr>
              <a:t>      </a:t>
            </a:r>
            <a:r>
              <a:rPr b="1" i="1" lang="en-US" sz="9300">
                <a:solidFill>
                  <a:srgbClr val="1C4587"/>
                </a:solidFill>
                <a:latin typeface="Calibri"/>
                <a:ea typeface="Calibri"/>
                <a:cs typeface="Calibri"/>
                <a:sym typeface="Calibri"/>
              </a:rPr>
              <a:t>                                   </a:t>
            </a:r>
            <a:r>
              <a:rPr b="1" i="1" lang="en-US" sz="8200">
                <a:solidFill>
                  <a:srgbClr val="1C4587"/>
                </a:solidFill>
                <a:latin typeface="Calibri"/>
                <a:ea typeface="Calibri"/>
                <a:cs typeface="Calibri"/>
                <a:sym typeface="Calibri"/>
              </a:rPr>
              <a:t>Co-Sponsored with New Jersey Youth Chorus</a:t>
            </a:r>
            <a:endParaRPr b="1" i="1" sz="8200">
              <a:solidFill>
                <a:srgbClr val="1C4587"/>
              </a:solidFill>
              <a:latin typeface="Calibri"/>
              <a:ea typeface="Calibri"/>
              <a:cs typeface="Calibri"/>
              <a:sym typeface="Calibri"/>
            </a:endParaRPr>
          </a:p>
          <a:p>
            <a:pPr indent="0" lvl="0" marL="0" rtl="0" algn="l">
              <a:lnSpc>
                <a:spcPct val="100000"/>
              </a:lnSpc>
              <a:spcBef>
                <a:spcPts val="0"/>
              </a:spcBef>
              <a:spcAft>
                <a:spcPts val="0"/>
              </a:spcAft>
              <a:buNone/>
            </a:pPr>
            <a:r>
              <a:t/>
            </a:r>
            <a:endParaRPr b="1" i="1" sz="4000">
              <a:solidFill>
                <a:srgbClr val="1C4587"/>
              </a:solidFill>
              <a:latin typeface="Calibri"/>
              <a:ea typeface="Calibri"/>
              <a:cs typeface="Calibri"/>
              <a:sym typeface="Calibri"/>
            </a:endParaRPr>
          </a:p>
          <a:p>
            <a:pPr indent="0" lvl="0" marL="0" rtl="0" algn="l">
              <a:lnSpc>
                <a:spcPct val="100000"/>
              </a:lnSpc>
              <a:spcBef>
                <a:spcPts val="0"/>
              </a:spcBef>
              <a:spcAft>
                <a:spcPts val="0"/>
              </a:spcAft>
              <a:buNone/>
            </a:pPr>
            <a:r>
              <a:rPr b="1" lang="en-US" sz="9300">
                <a:solidFill>
                  <a:srgbClr val="1C4587"/>
                </a:solidFill>
                <a:latin typeface="Calibri"/>
                <a:ea typeface="Calibri"/>
                <a:cs typeface="Calibri"/>
                <a:sym typeface="Calibri"/>
              </a:rPr>
              <a:t>                                *May 31, 2023: Elementary Choral Celebration</a:t>
            </a:r>
            <a:endParaRPr b="1" sz="9300">
              <a:solidFill>
                <a:srgbClr val="1C4587"/>
              </a:solidFill>
              <a:latin typeface="Calibri"/>
              <a:ea typeface="Calibri"/>
              <a:cs typeface="Calibri"/>
              <a:sym typeface="Calibri"/>
            </a:endParaRPr>
          </a:p>
          <a:p>
            <a:pPr indent="0" lvl="0" marL="0" rtl="0" algn="l">
              <a:lnSpc>
                <a:spcPct val="100000"/>
              </a:lnSpc>
              <a:spcBef>
                <a:spcPts val="0"/>
              </a:spcBef>
              <a:spcAft>
                <a:spcPts val="0"/>
              </a:spcAft>
              <a:buNone/>
            </a:pPr>
            <a:r>
              <a:rPr b="1" lang="en-US" sz="9300">
                <a:solidFill>
                  <a:srgbClr val="1C4587"/>
                </a:solidFill>
                <a:latin typeface="Calibri"/>
                <a:ea typeface="Calibri"/>
                <a:cs typeface="Calibri"/>
                <a:sym typeface="Calibri"/>
              </a:rPr>
              <a:t>                     </a:t>
            </a:r>
            <a:r>
              <a:rPr b="1" i="1" lang="en-US" sz="8200">
                <a:solidFill>
                  <a:srgbClr val="1C4587"/>
                </a:solidFill>
                <a:latin typeface="Calibri"/>
                <a:ea typeface="Calibri"/>
                <a:cs typeface="Calibri"/>
                <a:sym typeface="Calibri"/>
              </a:rPr>
              <a:t>Guest Clinicians: Dr. Nick McBride, TCNJ and Prof. Sarah Michal, Drew University</a:t>
            </a:r>
            <a:endParaRPr b="1" i="1" sz="8200">
              <a:solidFill>
                <a:srgbClr val="1C4587"/>
              </a:solidFill>
              <a:latin typeface="Calibri"/>
              <a:ea typeface="Calibri"/>
              <a:cs typeface="Calibri"/>
              <a:sym typeface="Calibri"/>
            </a:endParaRPr>
          </a:p>
          <a:p>
            <a:pPr indent="0" lvl="0" marL="0" rtl="0" algn="l">
              <a:lnSpc>
                <a:spcPct val="100000"/>
              </a:lnSpc>
              <a:spcBef>
                <a:spcPts val="0"/>
              </a:spcBef>
              <a:spcAft>
                <a:spcPts val="0"/>
              </a:spcAft>
              <a:buNone/>
            </a:pPr>
            <a:r>
              <a:t/>
            </a:r>
            <a:endParaRPr b="1" i="1" sz="4000">
              <a:solidFill>
                <a:srgbClr val="1C4587"/>
              </a:solidFill>
              <a:latin typeface="Calibri"/>
              <a:ea typeface="Calibri"/>
              <a:cs typeface="Calibri"/>
              <a:sym typeface="Calibri"/>
            </a:endParaRPr>
          </a:p>
          <a:p>
            <a:pPr indent="0" lvl="0" marL="0" rtl="0" algn="l">
              <a:lnSpc>
                <a:spcPct val="100000"/>
              </a:lnSpc>
              <a:spcBef>
                <a:spcPts val="0"/>
              </a:spcBef>
              <a:spcAft>
                <a:spcPts val="0"/>
              </a:spcAft>
              <a:buNone/>
            </a:pPr>
            <a:r>
              <a:rPr b="1" lang="en-US" sz="9300">
                <a:solidFill>
                  <a:srgbClr val="1C4587"/>
                </a:solidFill>
                <a:latin typeface="Calibri"/>
                <a:ea typeface="Calibri"/>
                <a:cs typeface="Calibri"/>
                <a:sym typeface="Calibri"/>
              </a:rPr>
              <a:t>                                                   *June 6, 2023: NJSMA PD Day</a:t>
            </a:r>
            <a:endParaRPr b="1" sz="9300">
              <a:solidFill>
                <a:srgbClr val="1C4587"/>
              </a:solidFill>
              <a:latin typeface="Calibri"/>
              <a:ea typeface="Calibri"/>
              <a:cs typeface="Calibri"/>
              <a:sym typeface="Calibri"/>
            </a:endParaRPr>
          </a:p>
          <a:p>
            <a:pPr indent="0" lvl="0" marL="0" rtl="0" algn="l">
              <a:lnSpc>
                <a:spcPct val="100000"/>
              </a:lnSpc>
              <a:spcBef>
                <a:spcPts val="0"/>
              </a:spcBef>
              <a:spcAft>
                <a:spcPts val="0"/>
              </a:spcAft>
              <a:buNone/>
            </a:pPr>
            <a:r>
              <a:rPr b="1" lang="en-US" sz="9300">
                <a:solidFill>
                  <a:srgbClr val="1C4587"/>
                </a:solidFill>
                <a:latin typeface="Calibri"/>
                <a:ea typeface="Calibri"/>
                <a:cs typeface="Calibri"/>
                <a:sym typeface="Calibri"/>
              </a:rPr>
              <a:t>                             </a:t>
            </a:r>
            <a:r>
              <a:rPr b="1" i="1" lang="en-US" sz="8200">
                <a:solidFill>
                  <a:srgbClr val="1C4587"/>
                </a:solidFill>
                <a:latin typeface="Calibri"/>
                <a:ea typeface="Calibri"/>
                <a:cs typeface="Calibri"/>
                <a:sym typeface="Calibri"/>
              </a:rPr>
              <a:t>Guest Clinicians for Elementary General Music announced soon!</a:t>
            </a:r>
            <a:endParaRPr b="1" i="1" sz="8200">
              <a:solidFill>
                <a:srgbClr val="1C4587"/>
              </a:solidFill>
              <a:latin typeface="Calibri"/>
              <a:ea typeface="Calibri"/>
              <a:cs typeface="Calibri"/>
              <a:sym typeface="Calibri"/>
            </a:endParaRPr>
          </a:p>
          <a:p>
            <a:pPr indent="0" lvl="0" marL="0" rtl="0" algn="l">
              <a:lnSpc>
                <a:spcPct val="100000"/>
              </a:lnSpc>
              <a:spcBef>
                <a:spcPts val="0"/>
              </a:spcBef>
              <a:spcAft>
                <a:spcPts val="0"/>
              </a:spcAft>
              <a:buNone/>
            </a:pPr>
            <a:r>
              <a:rPr b="1" lang="en-US" sz="3000">
                <a:solidFill>
                  <a:srgbClr val="1C4587"/>
                </a:solidFill>
                <a:latin typeface="Calibri"/>
                <a:ea typeface="Calibri"/>
                <a:cs typeface="Calibri"/>
                <a:sym typeface="Calibri"/>
              </a:rPr>
              <a:t> </a:t>
            </a:r>
            <a:endParaRPr b="1" sz="3000">
              <a:solidFill>
                <a:srgbClr val="1C4587"/>
              </a:solidFill>
              <a:latin typeface="Calibri"/>
              <a:ea typeface="Calibri"/>
              <a:cs typeface="Calibri"/>
              <a:sym typeface="Calibri"/>
            </a:endParaRPr>
          </a:p>
          <a:p>
            <a:pPr indent="0" lvl="0" marL="0" rtl="0" algn="l">
              <a:lnSpc>
                <a:spcPct val="100000"/>
              </a:lnSpc>
              <a:spcBef>
                <a:spcPts val="0"/>
              </a:spcBef>
              <a:spcAft>
                <a:spcPts val="0"/>
              </a:spcAft>
              <a:buNone/>
            </a:pPr>
            <a:r>
              <a:rPr b="1" lang="en-US" sz="3000">
                <a:solidFill>
                  <a:srgbClr val="1C4587"/>
                </a:solidFill>
                <a:latin typeface="Calibri"/>
                <a:ea typeface="Calibri"/>
                <a:cs typeface="Calibri"/>
                <a:sym typeface="Calibri"/>
              </a:rPr>
              <a:t>  </a:t>
            </a:r>
            <a:r>
              <a:rPr b="1" lang="en-US" sz="2800">
                <a:solidFill>
                  <a:srgbClr val="1C4587"/>
                </a:solidFill>
                <a:latin typeface="Calibri"/>
                <a:ea typeface="Calibri"/>
                <a:cs typeface="Calibri"/>
                <a:sym typeface="Calibri"/>
              </a:rPr>
              <a:t>    </a:t>
            </a:r>
            <a:endParaRPr b="1">
              <a:solidFill>
                <a:srgbClr val="1C4587"/>
              </a:solidFill>
              <a:latin typeface="Calibri"/>
              <a:ea typeface="Calibri"/>
              <a:cs typeface="Calibri"/>
              <a:sym typeface="Calibri"/>
            </a:endParaRPr>
          </a:p>
          <a:p>
            <a:pPr indent="0" lvl="0" marL="457200" rtl="0" algn="l">
              <a:lnSpc>
                <a:spcPct val="100000"/>
              </a:lnSpc>
              <a:spcBef>
                <a:spcPts val="0"/>
              </a:spcBef>
              <a:spcAft>
                <a:spcPts val="0"/>
              </a:spcAft>
              <a:buNone/>
            </a:pPr>
            <a:r>
              <a:t/>
            </a:r>
            <a:endParaRPr b="1" sz="2400">
              <a:solidFill>
                <a:srgbClr val="1C4587"/>
              </a:solidFill>
              <a:latin typeface="Calibri"/>
              <a:ea typeface="Calibri"/>
              <a:cs typeface="Calibri"/>
              <a:sym typeface="Calibri"/>
            </a:endParaRPr>
          </a:p>
          <a:p>
            <a:pPr indent="0" lvl="0" marL="0" rtl="0" algn="l">
              <a:lnSpc>
                <a:spcPct val="100000"/>
              </a:lnSpc>
              <a:spcBef>
                <a:spcPts val="0"/>
              </a:spcBef>
              <a:spcAft>
                <a:spcPts val="0"/>
              </a:spcAft>
              <a:buNone/>
            </a:pPr>
            <a:r>
              <a:t/>
            </a:r>
            <a:endParaRPr b="1" sz="2400">
              <a:solidFill>
                <a:srgbClr val="1C4587"/>
              </a:solidFill>
              <a:latin typeface="Quicksand"/>
              <a:ea typeface="Quicksand"/>
              <a:cs typeface="Quicksand"/>
              <a:sym typeface="Quicksand"/>
            </a:endParaRPr>
          </a:p>
        </p:txBody>
      </p:sp>
      <p:pic>
        <p:nvPicPr>
          <p:cNvPr id="183" name="Google Shape;183;p27"/>
          <p:cNvPicPr preferRelativeResize="0"/>
          <p:nvPr/>
        </p:nvPicPr>
        <p:blipFill rotWithShape="1">
          <a:blip r:embed="rId3">
            <a:alphaModFix/>
          </a:blip>
          <a:srcRect b="0" l="2534" r="0" t="4498"/>
          <a:stretch/>
        </p:blipFill>
        <p:spPr>
          <a:xfrm>
            <a:off x="7712500" y="468800"/>
            <a:ext cx="3603100" cy="1173625"/>
          </a:xfrm>
          <a:prstGeom prst="rect">
            <a:avLst/>
          </a:prstGeom>
          <a:noFill/>
          <a:ln>
            <a:noFill/>
          </a:ln>
        </p:spPr>
      </p:pic>
      <p:sp>
        <p:nvSpPr>
          <p:cNvPr id="184" name="Google Shape;184;p27"/>
          <p:cNvSpPr/>
          <p:nvPr/>
        </p:nvSpPr>
        <p:spPr>
          <a:xfrm>
            <a:off x="1717600" y="2606575"/>
            <a:ext cx="9255300" cy="3711900"/>
          </a:xfrm>
          <a:prstGeom prst="rect">
            <a:avLst/>
          </a:prstGeom>
          <a:noFill/>
          <a:ln cap="flat" cmpd="sng" w="3810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latin typeface="Calibri"/>
              <a:ea typeface="Calibri"/>
              <a:cs typeface="Calibri"/>
              <a:sym typeface="Calibri"/>
            </a:endParaRPr>
          </a:p>
        </p:txBody>
      </p:sp>
      <p:sp>
        <p:nvSpPr>
          <p:cNvPr id="185" name="Google Shape;185;p27"/>
          <p:cNvSpPr/>
          <p:nvPr/>
        </p:nvSpPr>
        <p:spPr>
          <a:xfrm>
            <a:off x="4905099" y="5959532"/>
            <a:ext cx="2880300" cy="707100"/>
          </a:xfrm>
          <a:prstGeom prst="doubleWave">
            <a:avLst>
              <a:gd fmla="val 6250" name="adj1"/>
              <a:gd fmla="val 0" name="adj2"/>
            </a:avLst>
          </a:prstGeom>
          <a:solidFill>
            <a:srgbClr val="4A86E8"/>
          </a:solidFill>
          <a:ln cap="flat" cmpd="sng" w="19050">
            <a:solidFill>
              <a:srgbClr val="1C4587"/>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900">
                <a:solidFill>
                  <a:srgbClr val="EADBD3"/>
                </a:solidFill>
                <a:latin typeface="Calibri"/>
                <a:ea typeface="Calibri"/>
                <a:cs typeface="Calibri"/>
                <a:sym typeface="Calibri"/>
              </a:rPr>
              <a:t>Join our mailing list:</a:t>
            </a:r>
            <a:endParaRPr b="1" sz="1900">
              <a:solidFill>
                <a:srgbClr val="EADBD3"/>
              </a:solidFill>
              <a:latin typeface="Calibri"/>
              <a:ea typeface="Calibri"/>
              <a:cs typeface="Calibri"/>
              <a:sym typeface="Calibri"/>
            </a:endParaRPr>
          </a:p>
          <a:p>
            <a:pPr indent="0" lvl="0" marL="0" rtl="0" algn="ctr">
              <a:spcBef>
                <a:spcPts val="0"/>
              </a:spcBef>
              <a:spcAft>
                <a:spcPts val="0"/>
              </a:spcAft>
              <a:buNone/>
            </a:pPr>
            <a:r>
              <a:rPr b="1" lang="en-US" sz="1900">
                <a:solidFill>
                  <a:srgbClr val="EADBD3"/>
                </a:solidFill>
                <a:latin typeface="Calibri"/>
                <a:ea typeface="Calibri"/>
                <a:cs typeface="Calibri"/>
                <a:sym typeface="Calibri"/>
              </a:rPr>
              <a:t>elementary@njsma.org</a:t>
            </a:r>
            <a:endParaRPr b="1" sz="1900">
              <a:solidFill>
                <a:srgbClr val="EADBD3"/>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i="1" lang="en-US">
                <a:latin typeface="Calibri"/>
                <a:ea typeface="Calibri"/>
                <a:cs typeface="Calibri"/>
                <a:sym typeface="Calibri"/>
              </a:rPr>
              <a:t>Chorus Division</a:t>
            </a:r>
            <a:endParaRPr b="1" i="1">
              <a:latin typeface="Calibri"/>
              <a:ea typeface="Calibri"/>
              <a:cs typeface="Calibri"/>
              <a:sym typeface="Calibri"/>
            </a:endParaRPr>
          </a:p>
        </p:txBody>
      </p:sp>
      <p:sp>
        <p:nvSpPr>
          <p:cNvPr id="192" name="Google Shape;192;p28"/>
          <p:cNvSpPr txBox="1"/>
          <p:nvPr>
            <p:ph idx="1" type="body"/>
          </p:nvPr>
        </p:nvSpPr>
        <p:spPr>
          <a:xfrm>
            <a:off x="838200" y="1690825"/>
            <a:ext cx="10515600" cy="4486200"/>
          </a:xfrm>
          <a:prstGeom prst="rect">
            <a:avLst/>
          </a:prstGeom>
        </p:spPr>
        <p:txBody>
          <a:bodyPr anchorCtr="0" anchor="t" bIns="45700" lIns="91425" spcFirstLastPara="1" rIns="91425" wrap="square" tIns="45700">
            <a:normAutofit lnSpcReduction="20000"/>
          </a:bodyPr>
          <a:lstStyle/>
          <a:p>
            <a:pPr indent="0" lvl="0" marL="0" rtl="0" algn="l">
              <a:spcBef>
                <a:spcPts val="540"/>
              </a:spcBef>
              <a:spcAft>
                <a:spcPts val="0"/>
              </a:spcAft>
              <a:buNone/>
            </a:pPr>
            <a:r>
              <a:rPr lang="en-US" sz="2400">
                <a:latin typeface="Calibri"/>
                <a:ea typeface="Calibri"/>
                <a:cs typeface="Calibri"/>
                <a:sym typeface="Calibri"/>
              </a:rPr>
              <a:t>We offer Intermediate and High School Region Chorus Events along with </a:t>
            </a:r>
            <a:r>
              <a:rPr lang="en-US" sz="2400">
                <a:latin typeface="Calibri"/>
                <a:ea typeface="Calibri"/>
                <a:cs typeface="Calibri"/>
                <a:sym typeface="Calibri"/>
              </a:rPr>
              <a:t>Adjudicated Intermediate and High School </a:t>
            </a:r>
            <a:r>
              <a:rPr lang="en-US" sz="2400">
                <a:latin typeface="Calibri"/>
                <a:ea typeface="Calibri"/>
                <a:cs typeface="Calibri"/>
                <a:sym typeface="Calibri"/>
              </a:rPr>
              <a:t>Chorus Festivals (non-competitive).</a:t>
            </a:r>
            <a:endParaRPr sz="2400">
              <a:latin typeface="Calibri"/>
              <a:ea typeface="Calibri"/>
              <a:cs typeface="Calibri"/>
              <a:sym typeface="Calibri"/>
            </a:endParaRPr>
          </a:p>
          <a:p>
            <a:pPr indent="0" lvl="0" marL="0" rtl="0" algn="l">
              <a:spcBef>
                <a:spcPts val="540"/>
              </a:spcBef>
              <a:spcAft>
                <a:spcPts val="0"/>
              </a:spcAft>
              <a:buNone/>
            </a:pPr>
            <a:r>
              <a:t/>
            </a:r>
            <a:endParaRPr sz="2400">
              <a:latin typeface="Calibri"/>
              <a:ea typeface="Calibri"/>
              <a:cs typeface="Calibri"/>
              <a:sym typeface="Calibri"/>
            </a:endParaRPr>
          </a:p>
          <a:p>
            <a:pPr indent="0" lvl="0" marL="0" rtl="0" algn="l">
              <a:spcBef>
                <a:spcPts val="540"/>
              </a:spcBef>
              <a:spcAft>
                <a:spcPts val="0"/>
              </a:spcAft>
              <a:buNone/>
            </a:pPr>
            <a:r>
              <a:rPr lang="en-US" sz="2400">
                <a:latin typeface="Calibri"/>
                <a:ea typeface="Calibri"/>
                <a:cs typeface="Calibri"/>
                <a:sym typeface="Calibri"/>
              </a:rPr>
              <a:t>HS &amp; Intermediate Treble Chorus </a:t>
            </a:r>
            <a:endParaRPr sz="2400">
              <a:latin typeface="Calibri"/>
              <a:ea typeface="Calibri"/>
              <a:cs typeface="Calibri"/>
              <a:sym typeface="Calibri"/>
            </a:endParaRPr>
          </a:p>
          <a:p>
            <a:pPr indent="0" lvl="0" marL="0" rtl="0" algn="l">
              <a:spcBef>
                <a:spcPts val="540"/>
              </a:spcBef>
              <a:spcAft>
                <a:spcPts val="0"/>
              </a:spcAft>
              <a:buNone/>
            </a:pPr>
            <a:r>
              <a:rPr lang="en-US" sz="2400">
                <a:latin typeface="Calibri"/>
                <a:ea typeface="Calibri"/>
                <a:cs typeface="Calibri"/>
                <a:sym typeface="Calibri"/>
              </a:rPr>
              <a:t>HS &amp; Intermediate Mixed Chorus</a:t>
            </a:r>
            <a:endParaRPr sz="2400">
              <a:latin typeface="Calibri"/>
              <a:ea typeface="Calibri"/>
              <a:cs typeface="Calibri"/>
              <a:sym typeface="Calibri"/>
            </a:endParaRPr>
          </a:p>
          <a:p>
            <a:pPr indent="0" lvl="0" marL="0" rtl="0" algn="l">
              <a:spcBef>
                <a:spcPts val="540"/>
              </a:spcBef>
              <a:spcAft>
                <a:spcPts val="0"/>
              </a:spcAft>
              <a:buNone/>
            </a:pPr>
            <a:r>
              <a:t/>
            </a:r>
            <a:endParaRPr sz="2400">
              <a:latin typeface="Calibri"/>
              <a:ea typeface="Calibri"/>
              <a:cs typeface="Calibri"/>
              <a:sym typeface="Calibri"/>
            </a:endParaRPr>
          </a:p>
          <a:p>
            <a:pPr indent="0" lvl="0" marL="0" rtl="0" algn="l">
              <a:spcBef>
                <a:spcPts val="540"/>
              </a:spcBef>
              <a:spcAft>
                <a:spcPts val="0"/>
              </a:spcAft>
              <a:buNone/>
            </a:pPr>
            <a:r>
              <a:rPr lang="en-US" sz="2400">
                <a:latin typeface="Calibri"/>
                <a:ea typeface="Calibri"/>
                <a:cs typeface="Calibri"/>
                <a:sym typeface="Calibri"/>
              </a:rPr>
              <a:t>Grades 6 - 12</a:t>
            </a:r>
            <a:endParaRPr sz="2400">
              <a:latin typeface="Calibri"/>
              <a:ea typeface="Calibri"/>
              <a:cs typeface="Calibri"/>
              <a:sym typeface="Calibri"/>
            </a:endParaRPr>
          </a:p>
          <a:p>
            <a:pPr indent="0" lvl="0" marL="0" rtl="0" algn="l">
              <a:spcBef>
                <a:spcPts val="54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l">
              <a:spcBef>
                <a:spcPts val="540"/>
              </a:spcBef>
              <a:spcAft>
                <a:spcPts val="0"/>
              </a:spcAft>
              <a:buClr>
                <a:schemeClr val="dk1"/>
              </a:buClr>
              <a:buSzPts val="1100"/>
              <a:buFont typeface="Arial"/>
              <a:buNone/>
            </a:pPr>
            <a:r>
              <a:rPr lang="en-US" sz="2400">
                <a:latin typeface="Calibri"/>
                <a:ea typeface="Calibri"/>
                <a:cs typeface="Calibri"/>
                <a:sym typeface="Calibri"/>
              </a:rPr>
              <a:t>We are always looking for assistance to help our division run smoothly.  If you are interested to serve in ANY way (manager, host, piano accompanist or division co-chair) please contact us at </a:t>
            </a:r>
            <a:r>
              <a:rPr lang="en-US" sz="2400" u="sng">
                <a:solidFill>
                  <a:schemeClr val="hlink"/>
                </a:solidFill>
                <a:latin typeface="Calibri"/>
                <a:ea typeface="Calibri"/>
                <a:cs typeface="Calibri"/>
                <a:sym typeface="Calibri"/>
                <a:hlinkClick r:id="rId3"/>
              </a:rPr>
              <a:t>chorus@njsma.org</a:t>
            </a:r>
            <a:endParaRPr sz="2400">
              <a:latin typeface="Calibri"/>
              <a:ea typeface="Calibri"/>
              <a:cs typeface="Calibri"/>
              <a:sym typeface="Calibri"/>
            </a:endParaRPr>
          </a:p>
          <a:p>
            <a:pPr indent="0" lvl="0" marL="0" rtl="0" algn="l">
              <a:spcBef>
                <a:spcPts val="54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l">
              <a:spcBef>
                <a:spcPts val="540"/>
              </a:spcBef>
              <a:spcAft>
                <a:spcPts val="0"/>
              </a:spcAft>
              <a:buNone/>
            </a:pPr>
            <a:r>
              <a:rPr b="1" lang="en-US" sz="2400">
                <a:latin typeface="Calibri"/>
                <a:ea typeface="Calibri"/>
                <a:cs typeface="Calibri"/>
                <a:sym typeface="Calibri"/>
              </a:rPr>
              <a:t>Upcoming Events: </a:t>
            </a:r>
            <a:r>
              <a:rPr b="1" lang="en-US" sz="2400">
                <a:latin typeface="Calibri"/>
                <a:ea typeface="Calibri"/>
                <a:cs typeface="Calibri"/>
                <a:sym typeface="Calibri"/>
              </a:rPr>
              <a:t>Intermediate</a:t>
            </a:r>
            <a:r>
              <a:rPr b="1" lang="en-US" sz="2400">
                <a:latin typeface="Calibri"/>
                <a:ea typeface="Calibri"/>
                <a:cs typeface="Calibri"/>
                <a:sym typeface="Calibri"/>
              </a:rPr>
              <a:t> Region Chorus Concert: Sunday 3/26/23</a:t>
            </a:r>
            <a:endParaRPr b="1" sz="2400">
              <a:latin typeface="Calibri"/>
              <a:ea typeface="Calibri"/>
              <a:cs typeface="Calibri"/>
              <a:sym typeface="Calibri"/>
            </a:endParaRPr>
          </a:p>
          <a:p>
            <a:pPr indent="0" lvl="0" marL="0" rtl="0" algn="l">
              <a:spcBef>
                <a:spcPts val="540"/>
              </a:spcBef>
              <a:spcAft>
                <a:spcPts val="0"/>
              </a:spcAft>
              <a:buNone/>
            </a:pPr>
            <a:r>
              <a:rPr b="1" lang="en-US" sz="2400">
                <a:latin typeface="Calibri"/>
                <a:ea typeface="Calibri"/>
                <a:cs typeface="Calibri"/>
                <a:sym typeface="Calibri"/>
              </a:rPr>
              <a:t>Professional</a:t>
            </a:r>
            <a:r>
              <a:rPr b="1" lang="en-US" sz="2400">
                <a:latin typeface="Calibri"/>
                <a:ea typeface="Calibri"/>
                <a:cs typeface="Calibri"/>
                <a:sym typeface="Calibri"/>
              </a:rPr>
              <a:t> Development: Tuesday  6/6/23</a:t>
            </a:r>
            <a:endParaRPr b="1" sz="2400">
              <a:latin typeface="Calibri"/>
              <a:ea typeface="Calibri"/>
              <a:cs typeface="Calibri"/>
              <a:sym typeface="Calibri"/>
            </a:endParaRPr>
          </a:p>
        </p:txBody>
      </p:sp>
      <p:pic>
        <p:nvPicPr>
          <p:cNvPr id="193" name="Google Shape;193;p28"/>
          <p:cNvPicPr preferRelativeResize="0"/>
          <p:nvPr/>
        </p:nvPicPr>
        <p:blipFill>
          <a:blip r:embed="rId4">
            <a:alphaModFix/>
          </a:blip>
          <a:stretch>
            <a:fillRect/>
          </a:stretch>
        </p:blipFill>
        <p:spPr>
          <a:xfrm>
            <a:off x="8248838" y="423125"/>
            <a:ext cx="1609725" cy="1209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i="1" lang="en-US">
                <a:latin typeface="Calibri"/>
                <a:ea typeface="Calibri"/>
                <a:cs typeface="Calibri"/>
                <a:sym typeface="Calibri"/>
              </a:rPr>
              <a:t>Orchestra Division</a:t>
            </a:r>
            <a:endParaRPr b="1" i="1">
              <a:latin typeface="Calibri"/>
              <a:ea typeface="Calibri"/>
              <a:cs typeface="Calibri"/>
              <a:sym typeface="Calibri"/>
            </a:endParaRPr>
          </a:p>
        </p:txBody>
      </p:sp>
      <p:sp>
        <p:nvSpPr>
          <p:cNvPr id="200" name="Google Shape;200;p29"/>
          <p:cNvSpPr txBox="1"/>
          <p:nvPr>
            <p:ph idx="1" type="body"/>
          </p:nvPr>
        </p:nvSpPr>
        <p:spPr>
          <a:xfrm>
            <a:off x="838200" y="1825625"/>
            <a:ext cx="10515600" cy="4729500"/>
          </a:xfrm>
          <a:prstGeom prst="rect">
            <a:avLst/>
          </a:prstGeom>
        </p:spPr>
        <p:txBody>
          <a:bodyPr anchorCtr="0" anchor="t" bIns="45700" lIns="91425" spcFirstLastPara="1" rIns="91425" wrap="square" tIns="45700">
            <a:normAutofit fontScale="77500" lnSpcReduction="20000"/>
          </a:bodyPr>
          <a:lstStyle/>
          <a:p>
            <a:pPr indent="0" lvl="0" marL="0" rtl="0" algn="l">
              <a:spcBef>
                <a:spcPts val="540"/>
              </a:spcBef>
              <a:spcAft>
                <a:spcPts val="0"/>
              </a:spcAft>
              <a:buNone/>
            </a:pPr>
            <a:r>
              <a:rPr lang="en-US" sz="3228">
                <a:latin typeface="Calibri"/>
                <a:ea typeface="Calibri"/>
                <a:cs typeface="Calibri"/>
                <a:sym typeface="Calibri"/>
              </a:rPr>
              <a:t>We offer events for Elementary, Intermediate (MS), and High School (HS)</a:t>
            </a:r>
            <a:endParaRPr sz="3228">
              <a:latin typeface="Calibri"/>
              <a:ea typeface="Calibri"/>
              <a:cs typeface="Calibri"/>
              <a:sym typeface="Calibri"/>
            </a:endParaRPr>
          </a:p>
          <a:p>
            <a:pPr indent="0" lvl="0" marL="0" rtl="0" algn="l">
              <a:spcBef>
                <a:spcPts val="540"/>
              </a:spcBef>
              <a:spcAft>
                <a:spcPts val="0"/>
              </a:spcAft>
              <a:buNone/>
            </a:pPr>
            <a:r>
              <a:t/>
            </a:r>
            <a:endParaRPr>
              <a:latin typeface="Calibri"/>
              <a:ea typeface="Calibri"/>
              <a:cs typeface="Calibri"/>
              <a:sym typeface="Calibri"/>
            </a:endParaRPr>
          </a:p>
          <a:p>
            <a:pPr indent="0" lvl="0" marL="0" rtl="0" algn="l">
              <a:spcBef>
                <a:spcPts val="540"/>
              </a:spcBef>
              <a:spcAft>
                <a:spcPts val="0"/>
              </a:spcAft>
              <a:buNone/>
            </a:pPr>
            <a:r>
              <a:rPr lang="en-US">
                <a:latin typeface="Calibri"/>
                <a:ea typeface="Calibri"/>
                <a:cs typeface="Calibri"/>
                <a:sym typeface="Calibri"/>
              </a:rPr>
              <a:t>HS Symphonic Orchestra (grades 9 - 12)</a:t>
            </a:r>
            <a:endParaRPr>
              <a:latin typeface="Calibri"/>
              <a:ea typeface="Calibri"/>
              <a:cs typeface="Calibri"/>
              <a:sym typeface="Calibri"/>
            </a:endParaRPr>
          </a:p>
          <a:p>
            <a:pPr indent="0" lvl="0" marL="0" rtl="0" algn="l">
              <a:spcBef>
                <a:spcPts val="540"/>
              </a:spcBef>
              <a:spcAft>
                <a:spcPts val="0"/>
              </a:spcAft>
              <a:buClr>
                <a:schemeClr val="dk1"/>
              </a:buClr>
              <a:buSzPct val="39285"/>
              <a:buFont typeface="Arial"/>
              <a:buNone/>
            </a:pPr>
            <a:r>
              <a:rPr lang="en-US">
                <a:latin typeface="Calibri"/>
                <a:ea typeface="Calibri"/>
                <a:cs typeface="Calibri"/>
                <a:sym typeface="Calibri"/>
              </a:rPr>
              <a:t>Intermediate String Orchestra (grades 6 - 8)</a:t>
            </a:r>
            <a:endParaRPr>
              <a:latin typeface="Calibri"/>
              <a:ea typeface="Calibri"/>
              <a:cs typeface="Calibri"/>
              <a:sym typeface="Calibri"/>
            </a:endParaRPr>
          </a:p>
          <a:p>
            <a:pPr indent="0" lvl="0" marL="0" rtl="0" algn="l">
              <a:spcBef>
                <a:spcPts val="540"/>
              </a:spcBef>
              <a:spcAft>
                <a:spcPts val="0"/>
              </a:spcAft>
              <a:buClr>
                <a:schemeClr val="dk1"/>
              </a:buClr>
              <a:buSzPct val="39285"/>
              <a:buFont typeface="Arial"/>
              <a:buNone/>
            </a:pPr>
            <a:r>
              <a:rPr lang="en-US">
                <a:latin typeface="Calibri"/>
                <a:ea typeface="Calibri"/>
                <a:cs typeface="Calibri"/>
                <a:sym typeface="Calibri"/>
              </a:rPr>
              <a:t>Elementary Festival (grades 4, 5, 6)</a:t>
            </a:r>
            <a:endParaRPr>
              <a:latin typeface="Calibri"/>
              <a:ea typeface="Calibri"/>
              <a:cs typeface="Calibri"/>
              <a:sym typeface="Calibri"/>
            </a:endParaRPr>
          </a:p>
          <a:p>
            <a:pPr indent="0" lvl="0" marL="0" rtl="0" algn="l">
              <a:spcBef>
                <a:spcPts val="540"/>
              </a:spcBef>
              <a:spcAft>
                <a:spcPts val="0"/>
              </a:spcAft>
              <a:buNone/>
            </a:pPr>
            <a:r>
              <a:t/>
            </a:r>
            <a:endParaRPr>
              <a:latin typeface="Calibri"/>
              <a:ea typeface="Calibri"/>
              <a:cs typeface="Calibri"/>
              <a:sym typeface="Calibri"/>
            </a:endParaRPr>
          </a:p>
          <a:p>
            <a:pPr indent="0" lvl="0" marL="0" rtl="0" algn="l">
              <a:spcBef>
                <a:spcPts val="540"/>
              </a:spcBef>
              <a:spcAft>
                <a:spcPts val="0"/>
              </a:spcAft>
              <a:buNone/>
            </a:pPr>
            <a:r>
              <a:rPr lang="en-US">
                <a:latin typeface="Calibri"/>
                <a:ea typeface="Calibri"/>
                <a:cs typeface="Calibri"/>
                <a:sym typeface="Calibri"/>
              </a:rPr>
              <a:t>We are always </a:t>
            </a:r>
            <a:r>
              <a:rPr lang="en-US">
                <a:latin typeface="Calibri"/>
                <a:ea typeface="Calibri"/>
                <a:cs typeface="Calibri"/>
                <a:sym typeface="Calibri"/>
              </a:rPr>
              <a:t>looking for more directors to get involved!  </a:t>
            </a:r>
            <a:endParaRPr>
              <a:latin typeface="Calibri"/>
              <a:ea typeface="Calibri"/>
              <a:cs typeface="Calibri"/>
              <a:sym typeface="Calibri"/>
            </a:endParaRPr>
          </a:p>
          <a:p>
            <a:pPr indent="0" lvl="0" marL="0" rtl="0" algn="l">
              <a:spcBef>
                <a:spcPts val="540"/>
              </a:spcBef>
              <a:spcAft>
                <a:spcPts val="0"/>
              </a:spcAft>
              <a:buNone/>
            </a:pPr>
            <a:r>
              <a:rPr b="1" i="1" lang="en-US">
                <a:latin typeface="Calibri"/>
                <a:ea typeface="Calibri"/>
                <a:cs typeface="Calibri"/>
                <a:sym typeface="Calibri"/>
              </a:rPr>
              <a:t>Expanded program (looking to add for 23-24)</a:t>
            </a:r>
            <a:endParaRPr b="1" i="1">
              <a:latin typeface="Calibri"/>
              <a:ea typeface="Calibri"/>
              <a:cs typeface="Calibri"/>
              <a:sym typeface="Calibri"/>
            </a:endParaRPr>
          </a:p>
          <a:p>
            <a:pPr indent="-317182" lvl="0" marL="457200" rtl="0" algn="l">
              <a:spcBef>
                <a:spcPts val="540"/>
              </a:spcBef>
              <a:spcAft>
                <a:spcPts val="0"/>
              </a:spcAft>
              <a:buSzPct val="64285"/>
              <a:buFont typeface="Calibri"/>
              <a:buChar char="•"/>
            </a:pPr>
            <a:r>
              <a:rPr b="1" i="1" lang="en-US">
                <a:latin typeface="Calibri"/>
                <a:ea typeface="Calibri"/>
                <a:cs typeface="Calibri"/>
                <a:sym typeface="Calibri"/>
              </a:rPr>
              <a:t>HS Chamber Festival</a:t>
            </a:r>
            <a:endParaRPr b="1" i="1">
              <a:latin typeface="Calibri"/>
              <a:ea typeface="Calibri"/>
              <a:cs typeface="Calibri"/>
              <a:sym typeface="Calibri"/>
            </a:endParaRPr>
          </a:p>
          <a:p>
            <a:pPr indent="-317182" lvl="0" marL="457200" rtl="0" algn="l">
              <a:spcBef>
                <a:spcPts val="0"/>
              </a:spcBef>
              <a:spcAft>
                <a:spcPts val="0"/>
              </a:spcAft>
              <a:buSzPct val="64285"/>
              <a:buFont typeface="Calibri"/>
              <a:buChar char="•"/>
            </a:pPr>
            <a:r>
              <a:rPr b="1" i="1" lang="en-US">
                <a:latin typeface="Calibri"/>
                <a:ea typeface="Calibri"/>
                <a:cs typeface="Calibri"/>
                <a:sym typeface="Calibri"/>
              </a:rPr>
              <a:t>MS Nomination Festival</a:t>
            </a:r>
            <a:endParaRPr b="1" i="1">
              <a:latin typeface="Calibri"/>
              <a:ea typeface="Calibri"/>
              <a:cs typeface="Calibri"/>
              <a:sym typeface="Calibri"/>
            </a:endParaRPr>
          </a:p>
          <a:p>
            <a:pPr indent="-317182" lvl="0" marL="457200" rtl="0" algn="l">
              <a:spcBef>
                <a:spcPts val="0"/>
              </a:spcBef>
              <a:spcAft>
                <a:spcPts val="0"/>
              </a:spcAft>
              <a:buSzPct val="64285"/>
              <a:buFont typeface="Calibri"/>
              <a:buChar char="•"/>
            </a:pPr>
            <a:r>
              <a:rPr b="1" i="1" lang="en-US">
                <a:latin typeface="Calibri"/>
                <a:ea typeface="Calibri"/>
                <a:cs typeface="Calibri"/>
                <a:sym typeface="Calibri"/>
              </a:rPr>
              <a:t>HS Nomination Festival</a:t>
            </a:r>
            <a:endParaRPr b="1" i="1">
              <a:latin typeface="Calibri"/>
              <a:ea typeface="Calibri"/>
              <a:cs typeface="Calibri"/>
              <a:sym typeface="Calibri"/>
            </a:endParaRPr>
          </a:p>
          <a:p>
            <a:pPr indent="0" lvl="0" marL="0" rtl="0" algn="l">
              <a:spcBef>
                <a:spcPts val="540"/>
              </a:spcBef>
              <a:spcAft>
                <a:spcPts val="0"/>
              </a:spcAft>
              <a:buNone/>
            </a:pPr>
            <a:r>
              <a:rPr lang="en-US">
                <a:latin typeface="Calibri"/>
                <a:ea typeface="Calibri"/>
                <a:cs typeface="Calibri"/>
                <a:sym typeface="Calibri"/>
              </a:rPr>
              <a:t>Please email us </a:t>
            </a:r>
            <a:r>
              <a:rPr lang="en-US" u="sng">
                <a:solidFill>
                  <a:schemeClr val="hlink"/>
                </a:solidFill>
                <a:latin typeface="Calibri"/>
                <a:ea typeface="Calibri"/>
                <a:cs typeface="Calibri"/>
                <a:sym typeface="Calibri"/>
                <a:hlinkClick r:id="rId3"/>
              </a:rPr>
              <a:t>orchestra@njsma.org</a:t>
            </a:r>
            <a:r>
              <a:rPr lang="en-US">
                <a:latin typeface="Calibri"/>
                <a:ea typeface="Calibri"/>
                <a:cs typeface="Calibri"/>
                <a:sym typeface="Calibri"/>
              </a:rPr>
              <a:t> with any questions.</a:t>
            </a:r>
            <a:endParaRPr>
              <a:latin typeface="Calibri"/>
              <a:ea typeface="Calibri"/>
              <a:cs typeface="Calibri"/>
              <a:sym typeface="Calibri"/>
            </a:endParaRPr>
          </a:p>
          <a:p>
            <a:pPr indent="0" lvl="0" marL="0" rtl="0" algn="l">
              <a:spcBef>
                <a:spcPts val="540"/>
              </a:spcBef>
              <a:spcAft>
                <a:spcPts val="0"/>
              </a:spcAft>
              <a:buNone/>
            </a:pPr>
            <a:r>
              <a:t/>
            </a:r>
            <a:endParaRPr>
              <a:latin typeface="Calibri"/>
              <a:ea typeface="Calibri"/>
              <a:cs typeface="Calibri"/>
              <a:sym typeface="Calibri"/>
            </a:endParaRPr>
          </a:p>
          <a:p>
            <a:pPr indent="0" lvl="0" marL="0" rtl="0" algn="l">
              <a:spcBef>
                <a:spcPts val="540"/>
              </a:spcBef>
              <a:spcAft>
                <a:spcPts val="0"/>
              </a:spcAft>
              <a:buNone/>
            </a:pPr>
            <a:r>
              <a:rPr lang="en-US">
                <a:latin typeface="Calibri"/>
                <a:ea typeface="Calibri"/>
                <a:cs typeface="Calibri"/>
                <a:sym typeface="Calibri"/>
              </a:rPr>
              <a:t>Upcoming events:</a:t>
            </a:r>
            <a:endParaRPr>
              <a:latin typeface="Calibri"/>
              <a:ea typeface="Calibri"/>
              <a:cs typeface="Calibri"/>
              <a:sym typeface="Calibri"/>
            </a:endParaRPr>
          </a:p>
          <a:p>
            <a:pPr indent="0" lvl="0" marL="0" rtl="0" algn="l">
              <a:spcBef>
                <a:spcPts val="540"/>
              </a:spcBef>
              <a:spcAft>
                <a:spcPts val="0"/>
              </a:spcAft>
              <a:buNone/>
            </a:pPr>
            <a:r>
              <a:rPr b="1" lang="en-US" sz="2400">
                <a:latin typeface="Calibri"/>
                <a:ea typeface="Calibri"/>
                <a:cs typeface="Calibri"/>
                <a:sym typeface="Calibri"/>
              </a:rPr>
              <a:t>Intermediate Orchestra Concert - 3/5 3:00PM at County College of Morris</a:t>
            </a:r>
            <a:endParaRPr b="1" sz="2400">
              <a:latin typeface="Calibri"/>
              <a:ea typeface="Calibri"/>
              <a:cs typeface="Calibri"/>
              <a:sym typeface="Calibri"/>
            </a:endParaRPr>
          </a:p>
          <a:p>
            <a:pPr indent="0" lvl="0" marL="0" rtl="0" algn="l">
              <a:spcBef>
                <a:spcPts val="540"/>
              </a:spcBef>
              <a:spcAft>
                <a:spcPts val="0"/>
              </a:spcAft>
              <a:buNone/>
            </a:pPr>
            <a:r>
              <a:rPr b="1" lang="en-US" sz="2400">
                <a:latin typeface="Calibri"/>
                <a:ea typeface="Calibri"/>
                <a:cs typeface="Calibri"/>
                <a:sym typeface="Calibri"/>
              </a:rPr>
              <a:t>Elementary Festival - 4/29 &lt; msg </a:t>
            </a:r>
            <a:r>
              <a:rPr b="1" lang="en-US" sz="2400" u="sng">
                <a:solidFill>
                  <a:schemeClr val="hlink"/>
                </a:solidFill>
                <a:latin typeface="Calibri"/>
                <a:ea typeface="Calibri"/>
                <a:cs typeface="Calibri"/>
                <a:sym typeface="Calibri"/>
                <a:hlinkClick r:id="rId4"/>
              </a:rPr>
              <a:t>elemorch@njsma.org</a:t>
            </a:r>
            <a:r>
              <a:rPr b="1" lang="en-US" sz="2400">
                <a:latin typeface="Calibri"/>
                <a:ea typeface="Calibri"/>
                <a:cs typeface="Calibri"/>
                <a:sym typeface="Calibri"/>
              </a:rPr>
              <a:t> </a:t>
            </a:r>
            <a:endParaRPr b="1" sz="2400">
              <a:latin typeface="Calibri"/>
              <a:ea typeface="Calibri"/>
              <a:cs typeface="Calibri"/>
              <a:sym typeface="Calibri"/>
            </a:endParaRPr>
          </a:p>
        </p:txBody>
      </p:sp>
      <p:pic>
        <p:nvPicPr>
          <p:cNvPr id="201" name="Google Shape;201;p29"/>
          <p:cNvPicPr preferRelativeResize="0"/>
          <p:nvPr/>
        </p:nvPicPr>
        <p:blipFill>
          <a:blip r:embed="rId5">
            <a:alphaModFix/>
          </a:blip>
          <a:stretch>
            <a:fillRect/>
          </a:stretch>
        </p:blipFill>
        <p:spPr>
          <a:xfrm>
            <a:off x="8177725" y="2291675"/>
            <a:ext cx="2743200" cy="2971800"/>
          </a:xfrm>
          <a:prstGeom prst="rect">
            <a:avLst/>
          </a:prstGeom>
          <a:noFill/>
          <a:ln>
            <a:noFill/>
          </a:ln>
        </p:spPr>
      </p:pic>
      <p:sp>
        <p:nvSpPr>
          <p:cNvPr id="202" name="Google Shape;202;p29"/>
          <p:cNvSpPr txBox="1"/>
          <p:nvPr/>
        </p:nvSpPr>
        <p:spPr>
          <a:xfrm>
            <a:off x="8438725" y="5263475"/>
            <a:ext cx="2221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t>Jiannan Cheng (Rowan)</a:t>
            </a:r>
            <a:endParaRPr b="1"/>
          </a:p>
          <a:p>
            <a:pPr indent="0" lvl="0" marL="0" rtl="0" algn="ctr">
              <a:spcBef>
                <a:spcPts val="0"/>
              </a:spcBef>
              <a:spcAft>
                <a:spcPts val="0"/>
              </a:spcAft>
              <a:buNone/>
            </a:pPr>
            <a:r>
              <a:rPr b="1" lang="en-US"/>
              <a:t>Director for HS 23-24</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i="1" lang="en-US">
                <a:latin typeface="Calibri"/>
                <a:ea typeface="Calibri"/>
                <a:cs typeface="Calibri"/>
                <a:sym typeface="Calibri"/>
              </a:rPr>
              <a:t>Band Division </a:t>
            </a:r>
            <a:endParaRPr b="1" i="1">
              <a:latin typeface="Calibri"/>
              <a:ea typeface="Calibri"/>
              <a:cs typeface="Calibri"/>
              <a:sym typeface="Calibri"/>
            </a:endParaRPr>
          </a:p>
        </p:txBody>
      </p:sp>
      <p:sp>
        <p:nvSpPr>
          <p:cNvPr id="209" name="Google Shape;209;p30"/>
          <p:cNvSpPr txBox="1"/>
          <p:nvPr>
            <p:ph idx="1" type="body"/>
          </p:nvPr>
        </p:nvSpPr>
        <p:spPr>
          <a:xfrm>
            <a:off x="838200" y="1825625"/>
            <a:ext cx="10515600" cy="4784400"/>
          </a:xfrm>
          <a:prstGeom prst="rect">
            <a:avLst/>
          </a:prstGeom>
        </p:spPr>
        <p:txBody>
          <a:bodyPr anchorCtr="0" anchor="t" bIns="45700" lIns="91425" spcFirstLastPara="1" rIns="91425" wrap="square" tIns="45700">
            <a:normAutofit fontScale="70000" lnSpcReduction="20000"/>
          </a:bodyPr>
          <a:lstStyle/>
          <a:p>
            <a:pPr indent="0" lvl="0" marL="0" rtl="0" algn="l">
              <a:lnSpc>
                <a:spcPct val="100000"/>
              </a:lnSpc>
              <a:spcBef>
                <a:spcPts val="540"/>
              </a:spcBef>
              <a:spcAft>
                <a:spcPts val="0"/>
              </a:spcAft>
              <a:buNone/>
            </a:pPr>
            <a:r>
              <a:rPr lang="en-US" sz="2942">
                <a:latin typeface="Calibri"/>
                <a:ea typeface="Calibri"/>
                <a:cs typeface="Calibri"/>
                <a:sym typeface="Calibri"/>
              </a:rPr>
              <a:t>What we do:</a:t>
            </a:r>
            <a:endParaRPr sz="2942">
              <a:latin typeface="Calibri"/>
              <a:ea typeface="Calibri"/>
              <a:cs typeface="Calibri"/>
              <a:sym typeface="Calibri"/>
            </a:endParaRPr>
          </a:p>
          <a:p>
            <a:pPr indent="-314960" lvl="0" marL="457200" rtl="0" algn="l">
              <a:lnSpc>
                <a:spcPct val="100000"/>
              </a:lnSpc>
              <a:spcBef>
                <a:spcPts val="540"/>
              </a:spcBef>
              <a:spcAft>
                <a:spcPts val="0"/>
              </a:spcAft>
              <a:buSzPct val="66019"/>
              <a:buFont typeface="Calibri"/>
              <a:buChar char="•"/>
            </a:pPr>
            <a:r>
              <a:rPr lang="en-US" sz="2942">
                <a:latin typeface="Calibri"/>
                <a:ea typeface="Calibri"/>
                <a:cs typeface="Calibri"/>
                <a:sym typeface="Calibri"/>
              </a:rPr>
              <a:t>High School Auditions and Concert (grades 9-12)</a:t>
            </a:r>
            <a:endParaRPr sz="2942">
              <a:latin typeface="Calibri"/>
              <a:ea typeface="Calibri"/>
              <a:cs typeface="Calibri"/>
              <a:sym typeface="Calibri"/>
            </a:endParaRPr>
          </a:p>
          <a:p>
            <a:pPr indent="0" lvl="0" marL="0" rtl="0" algn="l">
              <a:lnSpc>
                <a:spcPct val="100000"/>
              </a:lnSpc>
              <a:spcBef>
                <a:spcPts val="540"/>
              </a:spcBef>
              <a:spcAft>
                <a:spcPts val="0"/>
              </a:spcAft>
              <a:buNone/>
            </a:pPr>
            <a:r>
              <a:rPr lang="en-US" sz="2942">
                <a:latin typeface="Calibri"/>
                <a:ea typeface="Calibri"/>
                <a:cs typeface="Calibri"/>
                <a:sym typeface="Calibri"/>
              </a:rPr>
              <a:t>		</a:t>
            </a:r>
            <a:r>
              <a:rPr i="1" lang="en-US" sz="2542">
                <a:latin typeface="Calibri"/>
                <a:ea typeface="Calibri"/>
                <a:cs typeface="Calibri"/>
                <a:sym typeface="Calibri"/>
              </a:rPr>
              <a:t>Symphonic Band &amp; Wind Ensemble</a:t>
            </a:r>
            <a:endParaRPr i="1" sz="2542">
              <a:latin typeface="Calibri"/>
              <a:ea typeface="Calibri"/>
              <a:cs typeface="Calibri"/>
              <a:sym typeface="Calibri"/>
            </a:endParaRPr>
          </a:p>
          <a:p>
            <a:pPr indent="-314960" lvl="0" marL="457200" rtl="0" algn="l">
              <a:lnSpc>
                <a:spcPct val="100000"/>
              </a:lnSpc>
              <a:spcBef>
                <a:spcPts val="540"/>
              </a:spcBef>
              <a:spcAft>
                <a:spcPts val="0"/>
              </a:spcAft>
              <a:buSzPct val="66019"/>
              <a:buFont typeface="Calibri"/>
              <a:buChar char="•"/>
            </a:pPr>
            <a:r>
              <a:rPr lang="en-US" sz="2942">
                <a:latin typeface="Calibri"/>
                <a:ea typeface="Calibri"/>
                <a:cs typeface="Calibri"/>
                <a:sym typeface="Calibri"/>
              </a:rPr>
              <a:t>Intermediate </a:t>
            </a:r>
            <a:r>
              <a:rPr lang="en-US" sz="2942">
                <a:latin typeface="Calibri"/>
                <a:ea typeface="Calibri"/>
                <a:cs typeface="Calibri"/>
                <a:sym typeface="Calibri"/>
              </a:rPr>
              <a:t>Auditions</a:t>
            </a:r>
            <a:r>
              <a:rPr lang="en-US" sz="2942">
                <a:latin typeface="Calibri"/>
                <a:ea typeface="Calibri"/>
                <a:cs typeface="Calibri"/>
                <a:sym typeface="Calibri"/>
              </a:rPr>
              <a:t> and Concert (grades 7-9) - Concert </a:t>
            </a:r>
            <a:r>
              <a:rPr b="1" lang="en-US" sz="2942">
                <a:latin typeface="Calibri"/>
                <a:ea typeface="Calibri"/>
                <a:cs typeface="Calibri"/>
                <a:sym typeface="Calibri"/>
              </a:rPr>
              <a:t>March 12</a:t>
            </a:r>
            <a:r>
              <a:rPr lang="en-US" sz="2942">
                <a:latin typeface="Calibri"/>
                <a:ea typeface="Calibri"/>
                <a:cs typeface="Calibri"/>
                <a:sym typeface="Calibri"/>
              </a:rPr>
              <a:t> at John H. Walker MS</a:t>
            </a:r>
            <a:endParaRPr sz="2942">
              <a:latin typeface="Calibri"/>
              <a:ea typeface="Calibri"/>
              <a:cs typeface="Calibri"/>
              <a:sym typeface="Calibri"/>
            </a:endParaRPr>
          </a:p>
          <a:p>
            <a:pPr indent="0" lvl="0" marL="0" rtl="0" algn="l">
              <a:lnSpc>
                <a:spcPct val="100000"/>
              </a:lnSpc>
              <a:spcBef>
                <a:spcPts val="540"/>
              </a:spcBef>
              <a:spcAft>
                <a:spcPts val="0"/>
              </a:spcAft>
              <a:buNone/>
            </a:pPr>
            <a:r>
              <a:rPr lang="en-US" sz="2942">
                <a:latin typeface="Calibri"/>
                <a:ea typeface="Calibri"/>
                <a:cs typeface="Calibri"/>
                <a:sym typeface="Calibri"/>
              </a:rPr>
              <a:t>		</a:t>
            </a:r>
            <a:r>
              <a:rPr i="1" lang="en-US" sz="2542">
                <a:latin typeface="Calibri"/>
                <a:ea typeface="Calibri"/>
                <a:cs typeface="Calibri"/>
                <a:sym typeface="Calibri"/>
              </a:rPr>
              <a:t>Concert Band &amp; Symphonic Winds</a:t>
            </a:r>
            <a:endParaRPr i="1" sz="2542">
              <a:latin typeface="Calibri"/>
              <a:ea typeface="Calibri"/>
              <a:cs typeface="Calibri"/>
              <a:sym typeface="Calibri"/>
            </a:endParaRPr>
          </a:p>
          <a:p>
            <a:pPr indent="-314960" lvl="0" marL="457200" rtl="0" algn="l">
              <a:lnSpc>
                <a:spcPct val="100000"/>
              </a:lnSpc>
              <a:spcBef>
                <a:spcPts val="540"/>
              </a:spcBef>
              <a:spcAft>
                <a:spcPts val="0"/>
              </a:spcAft>
              <a:buSzPct val="66019"/>
              <a:buFont typeface="Calibri"/>
              <a:buChar char="•"/>
            </a:pPr>
            <a:r>
              <a:rPr lang="en-US" sz="2942">
                <a:latin typeface="Calibri"/>
                <a:ea typeface="Calibri"/>
                <a:cs typeface="Calibri"/>
                <a:sym typeface="Calibri"/>
              </a:rPr>
              <a:t>High School Concert Band Festival w/ clinic - </a:t>
            </a:r>
            <a:r>
              <a:rPr b="1" lang="en-US" sz="2942">
                <a:latin typeface="Calibri"/>
                <a:ea typeface="Calibri"/>
                <a:cs typeface="Calibri"/>
                <a:sym typeface="Calibri"/>
              </a:rPr>
              <a:t>March 21-23</a:t>
            </a:r>
            <a:r>
              <a:rPr lang="en-US" sz="2942">
                <a:latin typeface="Calibri"/>
                <a:ea typeface="Calibri"/>
                <a:cs typeface="Calibri"/>
                <a:sym typeface="Calibri"/>
              </a:rPr>
              <a:t>, </a:t>
            </a:r>
            <a:r>
              <a:rPr i="1" lang="en-US" sz="2942">
                <a:latin typeface="Calibri"/>
                <a:ea typeface="Calibri"/>
                <a:cs typeface="Calibri"/>
                <a:sym typeface="Calibri"/>
              </a:rPr>
              <a:t>multiple locations</a:t>
            </a:r>
            <a:endParaRPr i="1" sz="2942">
              <a:latin typeface="Calibri"/>
              <a:ea typeface="Calibri"/>
              <a:cs typeface="Calibri"/>
              <a:sym typeface="Calibri"/>
            </a:endParaRPr>
          </a:p>
          <a:p>
            <a:pPr indent="-314960" lvl="0" marL="457200" rtl="0" algn="l">
              <a:lnSpc>
                <a:spcPct val="100000"/>
              </a:lnSpc>
              <a:spcBef>
                <a:spcPts val="0"/>
              </a:spcBef>
              <a:spcAft>
                <a:spcPts val="0"/>
              </a:spcAft>
              <a:buSzPct val="66019"/>
              <a:buFont typeface="Calibri"/>
              <a:buChar char="•"/>
            </a:pPr>
            <a:r>
              <a:rPr lang="en-US" sz="2942">
                <a:latin typeface="Calibri"/>
                <a:ea typeface="Calibri"/>
                <a:cs typeface="Calibri"/>
                <a:sym typeface="Calibri"/>
              </a:rPr>
              <a:t>Middle School Concert Band Festival w/ clinic - </a:t>
            </a:r>
            <a:r>
              <a:rPr b="1" lang="en-US" sz="2942">
                <a:latin typeface="Calibri"/>
                <a:ea typeface="Calibri"/>
                <a:cs typeface="Calibri"/>
                <a:sym typeface="Calibri"/>
              </a:rPr>
              <a:t>April 26</a:t>
            </a:r>
            <a:r>
              <a:rPr lang="en-US" sz="2942">
                <a:latin typeface="Calibri"/>
                <a:ea typeface="Calibri"/>
                <a:cs typeface="Calibri"/>
                <a:sym typeface="Calibri"/>
              </a:rPr>
              <a:t> at Pequannock HS</a:t>
            </a:r>
            <a:endParaRPr sz="2942">
              <a:latin typeface="Calibri"/>
              <a:ea typeface="Calibri"/>
              <a:cs typeface="Calibri"/>
              <a:sym typeface="Calibri"/>
            </a:endParaRPr>
          </a:p>
          <a:p>
            <a:pPr indent="-314960" lvl="0" marL="457200" rtl="0" algn="l">
              <a:lnSpc>
                <a:spcPct val="100000"/>
              </a:lnSpc>
              <a:spcBef>
                <a:spcPts val="0"/>
              </a:spcBef>
              <a:spcAft>
                <a:spcPts val="0"/>
              </a:spcAft>
              <a:buSzPct val="66019"/>
              <a:buFont typeface="Calibri"/>
              <a:buChar char="•"/>
            </a:pPr>
            <a:r>
              <a:rPr lang="en-US" sz="2942">
                <a:latin typeface="Calibri"/>
                <a:ea typeface="Calibri"/>
                <a:cs typeface="Calibri"/>
                <a:sym typeface="Calibri"/>
              </a:rPr>
              <a:t>Elementary</a:t>
            </a:r>
            <a:r>
              <a:rPr lang="en-US" sz="2942">
                <a:latin typeface="Calibri"/>
                <a:ea typeface="Calibri"/>
                <a:cs typeface="Calibri"/>
                <a:sym typeface="Calibri"/>
              </a:rPr>
              <a:t> Honors Band Festival (5th &amp; 6th grade) - </a:t>
            </a:r>
            <a:r>
              <a:rPr b="1" lang="en-US" sz="2942">
                <a:latin typeface="Calibri"/>
                <a:ea typeface="Calibri"/>
                <a:cs typeface="Calibri"/>
                <a:sym typeface="Calibri"/>
              </a:rPr>
              <a:t>May 6</a:t>
            </a:r>
            <a:r>
              <a:rPr lang="en-US" sz="2942">
                <a:latin typeface="Calibri"/>
                <a:ea typeface="Calibri"/>
                <a:cs typeface="Calibri"/>
                <a:sym typeface="Calibri"/>
              </a:rPr>
              <a:t> at Mount Olive HS</a:t>
            </a:r>
            <a:endParaRPr sz="2942">
              <a:latin typeface="Calibri"/>
              <a:ea typeface="Calibri"/>
              <a:cs typeface="Calibri"/>
              <a:sym typeface="Calibri"/>
            </a:endParaRPr>
          </a:p>
          <a:p>
            <a:pPr indent="0" lvl="0" marL="0" rtl="0" algn="l">
              <a:lnSpc>
                <a:spcPct val="100000"/>
              </a:lnSpc>
              <a:spcBef>
                <a:spcPts val="540"/>
              </a:spcBef>
              <a:spcAft>
                <a:spcPts val="0"/>
              </a:spcAft>
              <a:buNone/>
            </a:pPr>
            <a:r>
              <a:t/>
            </a:r>
            <a:endParaRPr sz="2228">
              <a:latin typeface="Calibri"/>
              <a:ea typeface="Calibri"/>
              <a:cs typeface="Calibri"/>
              <a:sym typeface="Calibri"/>
            </a:endParaRPr>
          </a:p>
          <a:p>
            <a:pPr indent="0" lvl="0" marL="0" rtl="0" algn="l">
              <a:spcBef>
                <a:spcPts val="540"/>
              </a:spcBef>
              <a:spcAft>
                <a:spcPts val="0"/>
              </a:spcAft>
              <a:buNone/>
            </a:pPr>
            <a:r>
              <a:rPr lang="en-US" sz="2942">
                <a:latin typeface="Calibri"/>
                <a:ea typeface="Calibri"/>
                <a:cs typeface="Calibri"/>
                <a:sym typeface="Calibri"/>
              </a:rPr>
              <a:t>We are always looking for:</a:t>
            </a:r>
            <a:endParaRPr sz="2942">
              <a:latin typeface="Calibri"/>
              <a:ea typeface="Calibri"/>
              <a:cs typeface="Calibri"/>
              <a:sym typeface="Calibri"/>
            </a:endParaRPr>
          </a:p>
          <a:p>
            <a:pPr indent="-314960" lvl="0" marL="457200" rtl="0" algn="l">
              <a:spcBef>
                <a:spcPts val="540"/>
              </a:spcBef>
              <a:spcAft>
                <a:spcPts val="0"/>
              </a:spcAft>
              <a:buSzPct val="66019"/>
              <a:buFont typeface="Calibri"/>
              <a:buChar char="•"/>
            </a:pPr>
            <a:r>
              <a:rPr i="1" lang="en-US" sz="2942">
                <a:latin typeface="Calibri"/>
                <a:ea typeface="Calibri"/>
                <a:cs typeface="Calibri"/>
                <a:sym typeface="Calibri"/>
              </a:rPr>
              <a:t>audition chairs</a:t>
            </a:r>
            <a:endParaRPr i="1" sz="2942">
              <a:latin typeface="Calibri"/>
              <a:ea typeface="Calibri"/>
              <a:cs typeface="Calibri"/>
              <a:sym typeface="Calibri"/>
            </a:endParaRPr>
          </a:p>
          <a:p>
            <a:pPr indent="-314960" lvl="0" marL="457200" rtl="0" algn="l">
              <a:spcBef>
                <a:spcPts val="0"/>
              </a:spcBef>
              <a:spcAft>
                <a:spcPts val="0"/>
              </a:spcAft>
              <a:buSzPct val="66019"/>
              <a:buFont typeface="Calibri"/>
              <a:buChar char="•"/>
            </a:pPr>
            <a:r>
              <a:rPr i="1" lang="en-US" sz="2942">
                <a:latin typeface="Calibri"/>
                <a:ea typeface="Calibri"/>
                <a:cs typeface="Calibri"/>
                <a:sym typeface="Calibri"/>
              </a:rPr>
              <a:t>ensemble managers</a:t>
            </a:r>
            <a:endParaRPr i="1" sz="2942">
              <a:latin typeface="Calibri"/>
              <a:ea typeface="Calibri"/>
              <a:cs typeface="Calibri"/>
              <a:sym typeface="Calibri"/>
            </a:endParaRPr>
          </a:p>
          <a:p>
            <a:pPr indent="-314960" lvl="0" marL="457200" rtl="0" algn="l">
              <a:spcBef>
                <a:spcPts val="0"/>
              </a:spcBef>
              <a:spcAft>
                <a:spcPts val="0"/>
              </a:spcAft>
              <a:buSzPct val="66019"/>
              <a:buFont typeface="Calibri"/>
              <a:buChar char="•"/>
            </a:pPr>
            <a:r>
              <a:rPr i="1" lang="en-US" sz="2942">
                <a:latin typeface="Calibri"/>
                <a:ea typeface="Calibri"/>
                <a:cs typeface="Calibri"/>
                <a:sym typeface="Calibri"/>
              </a:rPr>
              <a:t>site hosts</a:t>
            </a:r>
            <a:endParaRPr i="1" sz="2942">
              <a:latin typeface="Calibri"/>
              <a:ea typeface="Calibri"/>
              <a:cs typeface="Calibri"/>
              <a:sym typeface="Calibri"/>
            </a:endParaRPr>
          </a:p>
          <a:p>
            <a:pPr indent="-314960" lvl="0" marL="457200" rtl="0" algn="l">
              <a:spcBef>
                <a:spcPts val="0"/>
              </a:spcBef>
              <a:spcAft>
                <a:spcPts val="0"/>
              </a:spcAft>
              <a:buSzPct val="66019"/>
              <a:buFont typeface="Calibri"/>
              <a:buChar char="•"/>
            </a:pPr>
            <a:r>
              <a:rPr i="1" lang="en-US" sz="2942">
                <a:latin typeface="Calibri"/>
                <a:ea typeface="Calibri"/>
                <a:cs typeface="Calibri"/>
                <a:sym typeface="Calibri"/>
              </a:rPr>
              <a:t>event coordinators</a:t>
            </a:r>
            <a:endParaRPr i="1" sz="2942">
              <a:latin typeface="Calibri"/>
              <a:ea typeface="Calibri"/>
              <a:cs typeface="Calibri"/>
              <a:sym typeface="Calibri"/>
            </a:endParaRPr>
          </a:p>
          <a:p>
            <a:pPr indent="-314960" lvl="0" marL="457200" rtl="0" algn="l">
              <a:spcBef>
                <a:spcPts val="0"/>
              </a:spcBef>
              <a:spcAft>
                <a:spcPts val="0"/>
              </a:spcAft>
              <a:buSzPct val="66019"/>
              <a:buFont typeface="Calibri"/>
              <a:buChar char="•"/>
            </a:pPr>
            <a:r>
              <a:rPr i="1" lang="en-US" sz="2942">
                <a:latin typeface="Calibri"/>
                <a:ea typeface="Calibri"/>
                <a:cs typeface="Calibri"/>
                <a:sym typeface="Calibri"/>
              </a:rPr>
              <a:t>conductors</a:t>
            </a:r>
            <a:endParaRPr i="1" sz="2942">
              <a:latin typeface="Calibri"/>
              <a:ea typeface="Calibri"/>
              <a:cs typeface="Calibri"/>
              <a:sym typeface="Calibri"/>
            </a:endParaRPr>
          </a:p>
          <a:p>
            <a:pPr indent="0" lvl="0" marL="0" rtl="0" algn="l">
              <a:spcBef>
                <a:spcPts val="540"/>
              </a:spcBef>
              <a:spcAft>
                <a:spcPts val="0"/>
              </a:spcAft>
              <a:buNone/>
            </a:pPr>
            <a:r>
              <a:t/>
            </a:r>
            <a:endParaRPr sz="2228">
              <a:latin typeface="Calibri"/>
              <a:ea typeface="Calibri"/>
              <a:cs typeface="Calibri"/>
              <a:sym typeface="Calibri"/>
            </a:endParaRPr>
          </a:p>
          <a:p>
            <a:pPr indent="0" lvl="0" marL="0" rtl="0" algn="l">
              <a:spcBef>
                <a:spcPts val="540"/>
              </a:spcBef>
              <a:spcAft>
                <a:spcPts val="0"/>
              </a:spcAft>
              <a:buNone/>
            </a:pPr>
            <a:r>
              <a:rPr lang="en-US" sz="2942">
                <a:latin typeface="Calibri"/>
                <a:ea typeface="Calibri"/>
                <a:cs typeface="Calibri"/>
                <a:sym typeface="Calibri"/>
              </a:rPr>
              <a:t>Please email </a:t>
            </a:r>
            <a:r>
              <a:rPr lang="en-US" sz="2942" u="sng">
                <a:solidFill>
                  <a:schemeClr val="hlink"/>
                </a:solidFill>
                <a:latin typeface="Calibri"/>
                <a:ea typeface="Calibri"/>
                <a:cs typeface="Calibri"/>
                <a:sym typeface="Calibri"/>
                <a:hlinkClick r:id="rId3"/>
              </a:rPr>
              <a:t>band@njsma.org</a:t>
            </a:r>
            <a:r>
              <a:rPr lang="en-US" sz="2942">
                <a:latin typeface="Calibri"/>
                <a:ea typeface="Calibri"/>
                <a:cs typeface="Calibri"/>
                <a:sym typeface="Calibri"/>
              </a:rPr>
              <a:t> if you have any </a:t>
            </a:r>
            <a:r>
              <a:rPr lang="en-US" sz="2942">
                <a:latin typeface="Calibri"/>
                <a:ea typeface="Calibri"/>
                <a:cs typeface="Calibri"/>
                <a:sym typeface="Calibri"/>
              </a:rPr>
              <a:t>questions</a:t>
            </a:r>
            <a:r>
              <a:rPr lang="en-US" sz="2942">
                <a:latin typeface="Calibri"/>
                <a:ea typeface="Calibri"/>
                <a:cs typeface="Calibri"/>
                <a:sym typeface="Calibri"/>
              </a:rPr>
              <a:t> or are </a:t>
            </a:r>
            <a:r>
              <a:rPr lang="en-US" sz="2942">
                <a:latin typeface="Calibri"/>
                <a:ea typeface="Calibri"/>
                <a:cs typeface="Calibri"/>
                <a:sym typeface="Calibri"/>
              </a:rPr>
              <a:t>interested</a:t>
            </a:r>
            <a:r>
              <a:rPr lang="en-US" sz="2942">
                <a:latin typeface="Calibri"/>
                <a:ea typeface="Calibri"/>
                <a:cs typeface="Calibri"/>
                <a:sym typeface="Calibri"/>
              </a:rPr>
              <a:t> in helping out!</a:t>
            </a:r>
            <a:endParaRPr sz="2942">
              <a:latin typeface="Calibri"/>
              <a:ea typeface="Calibri"/>
              <a:cs typeface="Calibri"/>
              <a:sym typeface="Calibri"/>
            </a:endParaRPr>
          </a:p>
        </p:txBody>
      </p:sp>
      <p:sp>
        <p:nvSpPr>
          <p:cNvPr id="210" name="Google Shape;210;p30"/>
          <p:cNvSpPr txBox="1"/>
          <p:nvPr/>
        </p:nvSpPr>
        <p:spPr>
          <a:xfrm>
            <a:off x="6619300" y="365125"/>
            <a:ext cx="4673100" cy="132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Co-Chairs: </a:t>
            </a:r>
            <a:endParaRPr sz="1800"/>
          </a:p>
          <a:p>
            <a:pPr indent="0" lvl="0" marL="0" rtl="0" algn="l">
              <a:spcBef>
                <a:spcPts val="0"/>
              </a:spcBef>
              <a:spcAft>
                <a:spcPts val="0"/>
              </a:spcAft>
              <a:buNone/>
            </a:pPr>
            <a:r>
              <a:rPr lang="en-US" sz="1800">
                <a:solidFill>
                  <a:schemeClr val="dk1"/>
                </a:solidFill>
              </a:rPr>
              <a:t>Michelle Christianson - Parsippany Hills HS</a:t>
            </a:r>
            <a:endParaRPr sz="1800">
              <a:solidFill>
                <a:schemeClr val="dk1"/>
              </a:solidFill>
            </a:endParaRPr>
          </a:p>
          <a:p>
            <a:pPr indent="0" lvl="0" marL="0" rtl="0" algn="l">
              <a:spcBef>
                <a:spcPts val="0"/>
              </a:spcBef>
              <a:spcAft>
                <a:spcPts val="0"/>
              </a:spcAft>
              <a:buNone/>
            </a:pPr>
            <a:r>
              <a:rPr lang="en-US" sz="1800"/>
              <a:t>Lew Kelly - West Orange HS</a:t>
            </a:r>
            <a:endParaRPr sz="1800"/>
          </a:p>
          <a:p>
            <a:pPr indent="0" lvl="0" marL="0" rtl="0" algn="l">
              <a:spcBef>
                <a:spcPts val="0"/>
              </a:spcBef>
              <a:spcAft>
                <a:spcPts val="0"/>
              </a:spcAft>
              <a:buNone/>
            </a:pPr>
            <a:r>
              <a:rPr lang="en-US" sz="1800"/>
              <a:t>Lyn Lowndes - Richard Butler MS</a:t>
            </a:r>
            <a:endParaRPr sz="1800"/>
          </a:p>
          <a:p>
            <a:pPr indent="0" lvl="0" marL="0" rtl="0" algn="l">
              <a:spcBef>
                <a:spcPts val="0"/>
              </a:spcBef>
              <a:spcAft>
                <a:spcPts val="0"/>
              </a:spcAft>
              <a:buNone/>
            </a:pPr>
            <a:r>
              <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1"/>
          <p:cNvSpPr txBox="1"/>
          <p:nvPr>
            <p:ph idx="2" type="body"/>
          </p:nvPr>
        </p:nvSpPr>
        <p:spPr>
          <a:xfrm>
            <a:off x="838200" y="1977800"/>
            <a:ext cx="10515600" cy="4351200"/>
          </a:xfrm>
          <a:prstGeom prst="rect">
            <a:avLst/>
          </a:prstGeom>
          <a:solidFill>
            <a:srgbClr val="EADBD3">
              <a:alpha val="80000"/>
            </a:srgbClr>
          </a:solid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None/>
            </a:pPr>
            <a:r>
              <a:t/>
            </a:r>
            <a:endParaRPr>
              <a:latin typeface="Calibri"/>
              <a:ea typeface="Calibri"/>
              <a:cs typeface="Calibri"/>
              <a:sym typeface="Calibri"/>
            </a:endParaRPr>
          </a:p>
          <a:p>
            <a:pPr indent="-406400" lvl="0" marL="457200" rtl="0" algn="l">
              <a:lnSpc>
                <a:spcPct val="90000"/>
              </a:lnSpc>
              <a:spcBef>
                <a:spcPts val="0"/>
              </a:spcBef>
              <a:spcAft>
                <a:spcPts val="0"/>
              </a:spcAft>
              <a:buSzPts val="2800"/>
              <a:buFont typeface="Calibri"/>
              <a:buChar char="●"/>
            </a:pPr>
            <a:r>
              <a:rPr lang="en-US">
                <a:latin typeface="Calibri"/>
                <a:ea typeface="Calibri"/>
                <a:cs typeface="Calibri"/>
                <a:sym typeface="Calibri"/>
              </a:rPr>
              <a:t>Great way to get involved and give back to the region</a:t>
            </a:r>
            <a:endParaRPr>
              <a:latin typeface="Calibri"/>
              <a:ea typeface="Calibri"/>
              <a:cs typeface="Calibri"/>
              <a:sym typeface="Calibri"/>
            </a:endParaRPr>
          </a:p>
          <a:p>
            <a:pPr indent="-228600" lvl="1" marL="685800" rtl="0" algn="l">
              <a:lnSpc>
                <a:spcPct val="90000"/>
              </a:lnSpc>
              <a:spcBef>
                <a:spcPts val="720"/>
              </a:spcBef>
              <a:spcAft>
                <a:spcPts val="0"/>
              </a:spcAft>
              <a:buSzPts val="2400"/>
              <a:buFont typeface="Calibri"/>
              <a:buChar char="•"/>
            </a:pPr>
            <a:r>
              <a:rPr lang="en-US">
                <a:latin typeface="Calibri"/>
                <a:ea typeface="Calibri"/>
                <a:cs typeface="Calibri"/>
                <a:sym typeface="Calibri"/>
              </a:rPr>
              <a:t>Many of you were probably involved as a student</a:t>
            </a:r>
            <a:endParaRPr>
              <a:latin typeface="Calibri"/>
              <a:ea typeface="Calibri"/>
              <a:cs typeface="Calibri"/>
              <a:sym typeface="Calibri"/>
            </a:endParaRPr>
          </a:p>
          <a:p>
            <a:pPr indent="-228600" lvl="1" marL="685800" rtl="0" algn="l">
              <a:lnSpc>
                <a:spcPct val="90000"/>
              </a:lnSpc>
              <a:spcBef>
                <a:spcPts val="720"/>
              </a:spcBef>
              <a:spcAft>
                <a:spcPts val="0"/>
              </a:spcAft>
              <a:buSzPts val="2400"/>
              <a:buFont typeface="Calibri"/>
              <a:buChar char="•"/>
            </a:pPr>
            <a:r>
              <a:rPr lang="en-US">
                <a:latin typeface="Calibri"/>
                <a:ea typeface="Calibri"/>
                <a:cs typeface="Calibri"/>
                <a:sym typeface="Calibri"/>
              </a:rPr>
              <a:t>We can’t do this without the general membership</a:t>
            </a:r>
            <a:endParaRPr>
              <a:latin typeface="Calibri"/>
              <a:ea typeface="Calibri"/>
              <a:cs typeface="Calibri"/>
              <a:sym typeface="Calibri"/>
            </a:endParaRPr>
          </a:p>
          <a:p>
            <a:pPr indent="0" lvl="0" marL="0" rtl="0" algn="l">
              <a:lnSpc>
                <a:spcPct val="90000"/>
              </a:lnSpc>
              <a:spcBef>
                <a:spcPts val="720"/>
              </a:spcBef>
              <a:spcAft>
                <a:spcPts val="0"/>
              </a:spcAft>
              <a:buNone/>
            </a:pPr>
            <a:r>
              <a:t/>
            </a:r>
            <a:endParaRPr>
              <a:latin typeface="Calibri"/>
              <a:ea typeface="Calibri"/>
              <a:cs typeface="Calibri"/>
              <a:sym typeface="Calibri"/>
            </a:endParaRPr>
          </a:p>
          <a:p>
            <a:pPr indent="-406400" lvl="0" marL="457200" rtl="0" algn="l">
              <a:lnSpc>
                <a:spcPct val="90000"/>
              </a:lnSpc>
              <a:spcBef>
                <a:spcPts val="840"/>
              </a:spcBef>
              <a:spcAft>
                <a:spcPts val="0"/>
              </a:spcAft>
              <a:buSzPts val="2800"/>
              <a:buFont typeface="Calibri"/>
              <a:buChar char="●"/>
            </a:pPr>
            <a:r>
              <a:rPr lang="en-US">
                <a:latin typeface="Calibri"/>
                <a:ea typeface="Calibri"/>
                <a:cs typeface="Calibri"/>
                <a:sym typeface="Calibri"/>
              </a:rPr>
              <a:t>Contact anyone on the board</a:t>
            </a:r>
            <a:endParaRPr>
              <a:latin typeface="Calibri"/>
              <a:ea typeface="Calibri"/>
              <a:cs typeface="Calibri"/>
              <a:sym typeface="Calibri"/>
            </a:endParaRPr>
          </a:p>
          <a:p>
            <a:pPr indent="-228600" lvl="1" marL="685800" rtl="0" algn="l">
              <a:lnSpc>
                <a:spcPct val="90000"/>
              </a:lnSpc>
              <a:spcBef>
                <a:spcPts val="720"/>
              </a:spcBef>
              <a:spcAft>
                <a:spcPts val="0"/>
              </a:spcAft>
              <a:buSzPts val="2400"/>
              <a:buFont typeface="Calibri"/>
              <a:buChar char="•"/>
            </a:pPr>
            <a:r>
              <a:rPr lang="en-US">
                <a:latin typeface="Calibri"/>
                <a:ea typeface="Calibri"/>
                <a:cs typeface="Calibri"/>
                <a:sym typeface="Calibri"/>
              </a:rPr>
              <a:t>Be part of a great team</a:t>
            </a:r>
            <a:endParaRPr>
              <a:latin typeface="Calibri"/>
              <a:ea typeface="Calibri"/>
              <a:cs typeface="Calibri"/>
              <a:sym typeface="Calibri"/>
            </a:endParaRPr>
          </a:p>
          <a:p>
            <a:pPr indent="-228600" lvl="1" marL="685800" rtl="0" algn="l">
              <a:lnSpc>
                <a:spcPct val="90000"/>
              </a:lnSpc>
              <a:spcBef>
                <a:spcPts val="720"/>
              </a:spcBef>
              <a:spcAft>
                <a:spcPts val="0"/>
              </a:spcAft>
              <a:buSzPts val="2400"/>
              <a:buFont typeface="Calibri"/>
              <a:buChar char="•"/>
            </a:pPr>
            <a:r>
              <a:rPr lang="en-US">
                <a:latin typeface="Calibri"/>
                <a:ea typeface="Calibri"/>
                <a:cs typeface="Calibri"/>
                <a:sym typeface="Calibri"/>
              </a:rPr>
              <a:t>Provide the students of North Jersey with the best musical experiences</a:t>
            </a:r>
            <a:endParaRPr>
              <a:latin typeface="Calibri"/>
              <a:ea typeface="Calibri"/>
              <a:cs typeface="Calibri"/>
              <a:sym typeface="Calibri"/>
            </a:endParaRPr>
          </a:p>
          <a:p>
            <a:pPr indent="0" lvl="0" marL="0" rtl="0" algn="l">
              <a:lnSpc>
                <a:spcPct val="90000"/>
              </a:lnSpc>
              <a:spcBef>
                <a:spcPts val="720"/>
              </a:spcBef>
              <a:spcAft>
                <a:spcPts val="0"/>
              </a:spcAft>
              <a:buNone/>
            </a:pPr>
            <a:r>
              <a:t/>
            </a:r>
            <a:endParaRPr>
              <a:latin typeface="Calibri"/>
              <a:ea typeface="Calibri"/>
              <a:cs typeface="Calibri"/>
              <a:sym typeface="Calibri"/>
            </a:endParaRPr>
          </a:p>
          <a:p>
            <a:pPr indent="0" lvl="0" marL="0" rtl="0" algn="ctr">
              <a:lnSpc>
                <a:spcPct val="90000"/>
              </a:lnSpc>
              <a:spcBef>
                <a:spcPts val="720"/>
              </a:spcBef>
              <a:spcAft>
                <a:spcPts val="0"/>
              </a:spcAft>
              <a:buNone/>
            </a:pPr>
            <a:r>
              <a:t/>
            </a:r>
            <a:endParaRPr>
              <a:latin typeface="Calibri"/>
              <a:ea typeface="Calibri"/>
              <a:cs typeface="Calibri"/>
              <a:sym typeface="Calibri"/>
            </a:endParaRPr>
          </a:p>
          <a:p>
            <a:pPr indent="-50800" lvl="0" marL="228600" rtl="0" algn="l">
              <a:lnSpc>
                <a:spcPct val="90000"/>
              </a:lnSpc>
              <a:spcBef>
                <a:spcPts val="840"/>
              </a:spcBef>
              <a:spcAft>
                <a:spcPts val="0"/>
              </a:spcAft>
              <a:buSzPts val="2800"/>
              <a:buNone/>
            </a:pPr>
            <a:r>
              <a:t/>
            </a:r>
            <a:endParaRPr>
              <a:latin typeface="Calibri"/>
              <a:ea typeface="Calibri"/>
              <a:cs typeface="Calibri"/>
              <a:sym typeface="Calibri"/>
            </a:endParaRPr>
          </a:p>
        </p:txBody>
      </p:sp>
      <p:sp>
        <p:nvSpPr>
          <p:cNvPr id="216" name="Google Shape;216;p31"/>
          <p:cNvSpPr txBox="1"/>
          <p:nvPr/>
        </p:nvSpPr>
        <p:spPr>
          <a:xfrm>
            <a:off x="1088875" y="859475"/>
            <a:ext cx="978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17" name="Google Shape;217;p31"/>
          <p:cNvSpPr txBox="1"/>
          <p:nvPr>
            <p:ph type="title"/>
          </p:nvPr>
        </p:nvSpPr>
        <p:spPr>
          <a:xfrm>
            <a:off x="838200" y="3967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i="1" lang="en-US">
                <a:latin typeface="Calibri"/>
                <a:ea typeface="Calibri"/>
                <a:cs typeface="Calibri"/>
                <a:sym typeface="Calibri"/>
              </a:rPr>
              <a:t>To conclude …….</a:t>
            </a:r>
            <a:endParaRPr b="1" i="1">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24" name="Google Shape;224;p32"/>
          <p:cNvSpPr txBox="1"/>
          <p:nvPr>
            <p:ph idx="1" type="body"/>
          </p:nvPr>
        </p:nvSpPr>
        <p:spPr>
          <a:xfrm>
            <a:off x="6172200" y="1825625"/>
            <a:ext cx="5181600" cy="4351200"/>
          </a:xfrm>
          <a:prstGeom prst="rect">
            <a:avLst/>
          </a:prstGeom>
        </p:spPr>
        <p:txBody>
          <a:bodyPr anchorCtr="0" anchor="t" bIns="45700" lIns="91425" spcFirstLastPara="1" rIns="91425" wrap="square" tIns="45700">
            <a:normAutofit/>
          </a:bodyPr>
          <a:lstStyle/>
          <a:p>
            <a:pPr indent="0" lvl="0" marL="0" rtl="0" algn="l">
              <a:spcBef>
                <a:spcPts val="840"/>
              </a:spcBef>
              <a:spcAft>
                <a:spcPts val="0"/>
              </a:spcAft>
              <a:buNone/>
            </a:pPr>
            <a:r>
              <a:t/>
            </a:r>
            <a:endParaRPr/>
          </a:p>
        </p:txBody>
      </p:sp>
      <p:sp>
        <p:nvSpPr>
          <p:cNvPr id="225" name="Google Shape;225;p32"/>
          <p:cNvSpPr txBox="1"/>
          <p:nvPr>
            <p:ph idx="2" type="body"/>
          </p:nvPr>
        </p:nvSpPr>
        <p:spPr>
          <a:xfrm>
            <a:off x="838200" y="1825625"/>
            <a:ext cx="5181600" cy="4351200"/>
          </a:xfrm>
          <a:prstGeom prst="rect">
            <a:avLst/>
          </a:prstGeom>
        </p:spPr>
        <p:txBody>
          <a:bodyPr anchorCtr="0" anchor="t" bIns="45700" lIns="91425" spcFirstLastPara="1" rIns="91425" wrap="square" tIns="45700">
            <a:normAutofit/>
          </a:bodyPr>
          <a:lstStyle/>
          <a:p>
            <a:pPr indent="0" lvl="0" marL="0" rtl="0" algn="l">
              <a:spcBef>
                <a:spcPts val="840"/>
              </a:spcBef>
              <a:spcAft>
                <a:spcPts val="0"/>
              </a:spcAft>
              <a:buNone/>
            </a:pPr>
            <a:r>
              <a:t/>
            </a:r>
            <a:endParaRPr/>
          </a:p>
        </p:txBody>
      </p:sp>
      <p:pic>
        <p:nvPicPr>
          <p:cNvPr id="226" name="Google Shape;226;p32"/>
          <p:cNvPicPr preferRelativeResize="0"/>
          <p:nvPr/>
        </p:nvPicPr>
        <p:blipFill>
          <a:blip r:embed="rId3">
            <a:alphaModFix/>
          </a:blip>
          <a:stretch>
            <a:fillRect/>
          </a:stretch>
        </p:blipFill>
        <p:spPr>
          <a:xfrm>
            <a:off x="3958" y="0"/>
            <a:ext cx="12184082" cy="68579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3"/>
          <p:cNvSpPr txBox="1"/>
          <p:nvPr>
            <p:ph idx="2" type="body"/>
          </p:nvPr>
        </p:nvSpPr>
        <p:spPr>
          <a:xfrm>
            <a:off x="838200" y="1128075"/>
            <a:ext cx="10515600" cy="4377300"/>
          </a:xfrm>
          <a:prstGeom prst="rect">
            <a:avLst/>
          </a:prstGeom>
          <a:solidFill>
            <a:srgbClr val="EADBD3">
              <a:alpha val="80000"/>
            </a:srgbClr>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t/>
            </a:r>
            <a:endParaRPr>
              <a:latin typeface="Calibri"/>
              <a:ea typeface="Calibri"/>
              <a:cs typeface="Calibri"/>
              <a:sym typeface="Calibri"/>
            </a:endParaRPr>
          </a:p>
          <a:p>
            <a:pPr indent="0" lvl="0" marL="0" rtl="0" algn="ctr">
              <a:lnSpc>
                <a:spcPct val="90000"/>
              </a:lnSpc>
              <a:spcBef>
                <a:spcPts val="720"/>
              </a:spcBef>
              <a:spcAft>
                <a:spcPts val="0"/>
              </a:spcAft>
              <a:buNone/>
            </a:pPr>
            <a:r>
              <a:rPr i="1" lang="en-US" sz="3400">
                <a:latin typeface="Calibri"/>
                <a:ea typeface="Calibri"/>
                <a:cs typeface="Calibri"/>
                <a:sym typeface="Calibri"/>
              </a:rPr>
              <a:t>PLEASE VISIT OUR WEBSITE FOR INFORMATION, RESOURCES AND CONTACTS</a:t>
            </a:r>
            <a:endParaRPr i="1" sz="3400">
              <a:latin typeface="Calibri"/>
              <a:ea typeface="Calibri"/>
              <a:cs typeface="Calibri"/>
              <a:sym typeface="Calibri"/>
            </a:endParaRPr>
          </a:p>
          <a:p>
            <a:pPr indent="0" lvl="0" marL="0" rtl="0" algn="ctr">
              <a:lnSpc>
                <a:spcPct val="90000"/>
              </a:lnSpc>
              <a:spcBef>
                <a:spcPts val="720"/>
              </a:spcBef>
              <a:spcAft>
                <a:spcPts val="0"/>
              </a:spcAft>
              <a:buNone/>
            </a:pPr>
            <a:r>
              <a:t/>
            </a:r>
            <a:endParaRPr sz="3400">
              <a:latin typeface="Calibri"/>
              <a:ea typeface="Calibri"/>
              <a:cs typeface="Calibri"/>
              <a:sym typeface="Calibri"/>
            </a:endParaRPr>
          </a:p>
          <a:p>
            <a:pPr indent="0" lvl="0" marL="0" rtl="0" algn="ctr">
              <a:lnSpc>
                <a:spcPct val="90000"/>
              </a:lnSpc>
              <a:spcBef>
                <a:spcPts val="720"/>
              </a:spcBef>
              <a:spcAft>
                <a:spcPts val="0"/>
              </a:spcAft>
              <a:buNone/>
            </a:pPr>
            <a:r>
              <a:rPr lang="en-US" sz="7500" u="sng">
                <a:solidFill>
                  <a:schemeClr val="hlink"/>
                </a:solidFill>
                <a:latin typeface="Calibri"/>
                <a:ea typeface="Calibri"/>
                <a:cs typeface="Calibri"/>
                <a:sym typeface="Calibri"/>
                <a:hlinkClick r:id="rId3"/>
              </a:rPr>
              <a:t>NJSMA.</a:t>
            </a:r>
            <a:r>
              <a:rPr lang="en-US" sz="7500" u="sng">
                <a:solidFill>
                  <a:schemeClr val="hlink"/>
                </a:solidFill>
                <a:latin typeface="Calibri"/>
                <a:ea typeface="Calibri"/>
                <a:cs typeface="Calibri"/>
                <a:sym typeface="Calibri"/>
                <a:hlinkClick r:id="rId4"/>
              </a:rPr>
              <a:t>ORG</a:t>
            </a:r>
            <a:endParaRPr sz="7500">
              <a:latin typeface="Calibri"/>
              <a:ea typeface="Calibri"/>
              <a:cs typeface="Calibri"/>
              <a:sym typeface="Calibri"/>
            </a:endParaRPr>
          </a:p>
          <a:p>
            <a:pPr indent="-50800" lvl="0" marL="228600" rtl="0" algn="l">
              <a:lnSpc>
                <a:spcPct val="90000"/>
              </a:lnSpc>
              <a:spcBef>
                <a:spcPts val="840"/>
              </a:spcBef>
              <a:spcAft>
                <a:spcPts val="0"/>
              </a:spcAft>
              <a:buSzPts val="2800"/>
              <a:buNone/>
            </a:pPr>
            <a:r>
              <a:t/>
            </a:r>
            <a:endParaRPr>
              <a:latin typeface="Calibri"/>
              <a:ea typeface="Calibri"/>
              <a:cs typeface="Calibri"/>
              <a:sym typeface="Calibri"/>
            </a:endParaRPr>
          </a:p>
        </p:txBody>
      </p:sp>
      <p:sp>
        <p:nvSpPr>
          <p:cNvPr id="232" name="Google Shape;232;p33"/>
          <p:cNvSpPr txBox="1"/>
          <p:nvPr/>
        </p:nvSpPr>
        <p:spPr>
          <a:xfrm>
            <a:off x="1088875" y="859475"/>
            <a:ext cx="978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838200" y="365125"/>
            <a:ext cx="10515600" cy="1325563"/>
          </a:xfrm>
          <a:prstGeom prst="rect">
            <a:avLst/>
          </a:prstGeom>
          <a:solidFill>
            <a:srgbClr val="EADBD3">
              <a:alpha val="80000"/>
            </a:srgbClr>
          </a:solidFill>
          <a:ln>
            <a:noFill/>
          </a:ln>
        </p:spPr>
        <p:txBody>
          <a:bodyPr anchorCtr="0" anchor="ctr" bIns="45700" lIns="91425" spcFirstLastPara="1" rIns="91425" wrap="square" tIns="45700">
            <a:normAutofit/>
          </a:bodyPr>
          <a:lstStyle/>
          <a:p>
            <a:pPr indent="0" lvl="0" marL="0" rtl="0" algn="l">
              <a:spcBef>
                <a:spcPts val="0"/>
              </a:spcBef>
              <a:spcAft>
                <a:spcPts val="0"/>
              </a:spcAft>
              <a:buClr>
                <a:srgbClr val="313829"/>
              </a:buClr>
              <a:buSzPts val="4400"/>
              <a:buFont typeface="Arial"/>
              <a:buNone/>
            </a:pPr>
            <a:r>
              <a:rPr b="1" i="1" lang="en-US">
                <a:latin typeface="Calibri"/>
                <a:ea typeface="Calibri"/>
                <a:cs typeface="Calibri"/>
                <a:sym typeface="Calibri"/>
              </a:rPr>
              <a:t>About us</a:t>
            </a:r>
            <a:endParaRPr b="1" i="1">
              <a:latin typeface="Calibri"/>
              <a:ea typeface="Calibri"/>
              <a:cs typeface="Calibri"/>
              <a:sym typeface="Calibri"/>
            </a:endParaRPr>
          </a:p>
        </p:txBody>
      </p:sp>
      <p:sp>
        <p:nvSpPr>
          <p:cNvPr id="106" name="Google Shape;106;p16"/>
          <p:cNvSpPr txBox="1"/>
          <p:nvPr>
            <p:ph idx="1" type="body"/>
          </p:nvPr>
        </p:nvSpPr>
        <p:spPr>
          <a:xfrm>
            <a:off x="838200" y="1825625"/>
            <a:ext cx="10515600" cy="4351338"/>
          </a:xfrm>
          <a:prstGeom prst="rect">
            <a:avLst/>
          </a:prstGeom>
          <a:solidFill>
            <a:srgbClr val="EADBD3">
              <a:alpha val="80000"/>
            </a:srgbClr>
          </a:solid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Font typeface="Calibri"/>
              <a:buChar char="•"/>
            </a:pPr>
            <a:r>
              <a:rPr lang="en-US">
                <a:latin typeface="Calibri"/>
                <a:ea typeface="Calibri"/>
                <a:cs typeface="Calibri"/>
                <a:sym typeface="Calibri"/>
              </a:rPr>
              <a:t>Affiliate of NJMEA</a:t>
            </a:r>
            <a:endParaRPr>
              <a:latin typeface="Calibri"/>
              <a:ea typeface="Calibri"/>
              <a:cs typeface="Calibri"/>
              <a:sym typeface="Calibri"/>
            </a:endParaRPr>
          </a:p>
          <a:p>
            <a:pPr indent="-228600" lvl="1" marL="685800" rtl="0" algn="l">
              <a:lnSpc>
                <a:spcPct val="90000"/>
              </a:lnSpc>
              <a:spcBef>
                <a:spcPts val="720"/>
              </a:spcBef>
              <a:spcAft>
                <a:spcPts val="0"/>
              </a:spcAft>
              <a:buSzPts val="2400"/>
              <a:buFont typeface="Calibri"/>
              <a:buChar char="•"/>
            </a:pPr>
            <a:r>
              <a:rPr lang="en-US">
                <a:latin typeface="Calibri"/>
                <a:ea typeface="Calibri"/>
                <a:cs typeface="Calibri"/>
                <a:sym typeface="Calibri"/>
              </a:rPr>
              <a:t>Operate under the umbrella of NJMEA</a:t>
            </a:r>
            <a:endParaRPr>
              <a:latin typeface="Calibri"/>
              <a:ea typeface="Calibri"/>
              <a:cs typeface="Calibri"/>
              <a:sym typeface="Calibri"/>
            </a:endParaRPr>
          </a:p>
          <a:p>
            <a:pPr indent="-228600" lvl="2" marL="1143000" rtl="0" algn="l">
              <a:lnSpc>
                <a:spcPct val="90000"/>
              </a:lnSpc>
              <a:spcBef>
                <a:spcPts val="600"/>
              </a:spcBef>
              <a:spcAft>
                <a:spcPts val="0"/>
              </a:spcAft>
              <a:buSzPts val="2000"/>
              <a:buFont typeface="Calibri"/>
              <a:buChar char="•"/>
            </a:pPr>
            <a:r>
              <a:rPr lang="en-US">
                <a:latin typeface="Calibri"/>
                <a:ea typeface="Calibri"/>
                <a:cs typeface="Calibri"/>
                <a:sym typeface="Calibri"/>
              </a:rPr>
              <a:t>Closest local link to NJMEA &amp; NAfME</a:t>
            </a:r>
            <a:endParaRPr>
              <a:latin typeface="Calibri"/>
              <a:ea typeface="Calibri"/>
              <a:cs typeface="Calibri"/>
              <a:sym typeface="Calibri"/>
            </a:endParaRPr>
          </a:p>
          <a:p>
            <a:pPr indent="-228600" lvl="1" marL="685800" rtl="0" algn="l">
              <a:lnSpc>
                <a:spcPct val="90000"/>
              </a:lnSpc>
              <a:spcBef>
                <a:spcPts val="720"/>
              </a:spcBef>
              <a:spcAft>
                <a:spcPts val="0"/>
              </a:spcAft>
              <a:buSzPts val="2400"/>
              <a:buFont typeface="Calibri"/>
              <a:buChar char="•"/>
            </a:pPr>
            <a:r>
              <a:rPr lang="en-US">
                <a:latin typeface="Calibri"/>
                <a:ea typeface="Calibri"/>
                <a:cs typeface="Calibri"/>
                <a:sym typeface="Calibri"/>
              </a:rPr>
              <a:t>Have separate Bylaws &amp; Constitution</a:t>
            </a:r>
            <a:endParaRPr>
              <a:latin typeface="Calibri"/>
              <a:ea typeface="Calibri"/>
              <a:cs typeface="Calibri"/>
              <a:sym typeface="Calibri"/>
            </a:endParaRPr>
          </a:p>
          <a:p>
            <a:pPr indent="-228600" lvl="1" marL="685800" rtl="0" algn="l">
              <a:lnSpc>
                <a:spcPct val="90000"/>
              </a:lnSpc>
              <a:spcBef>
                <a:spcPts val="720"/>
              </a:spcBef>
              <a:spcAft>
                <a:spcPts val="0"/>
              </a:spcAft>
              <a:buSzPts val="2400"/>
              <a:buFont typeface="Calibri"/>
              <a:buChar char="•"/>
            </a:pPr>
            <a:r>
              <a:rPr lang="en-US">
                <a:latin typeface="Calibri"/>
                <a:ea typeface="Calibri"/>
                <a:cs typeface="Calibri"/>
                <a:sym typeface="Calibri"/>
              </a:rPr>
              <a:t>Seven northern counties in the state</a:t>
            </a:r>
            <a:endParaRPr>
              <a:latin typeface="Calibri"/>
              <a:ea typeface="Calibri"/>
              <a:cs typeface="Calibri"/>
              <a:sym typeface="Calibri"/>
            </a:endParaRPr>
          </a:p>
          <a:p>
            <a:pPr indent="-228600" lvl="2" marL="1143000" rtl="0" algn="l">
              <a:lnSpc>
                <a:spcPct val="90000"/>
              </a:lnSpc>
              <a:spcBef>
                <a:spcPts val="0"/>
              </a:spcBef>
              <a:spcAft>
                <a:spcPts val="0"/>
              </a:spcAft>
              <a:buSzPts val="1800"/>
              <a:buFont typeface="Calibri"/>
              <a:buChar char="•"/>
            </a:pPr>
            <a:r>
              <a:rPr lang="en-US" sz="2100">
                <a:latin typeface="Calibri"/>
                <a:ea typeface="Calibri"/>
                <a:cs typeface="Calibri"/>
                <a:sym typeface="Calibri"/>
              </a:rPr>
              <a:t>Bergen, Essex, Hudson, Morris, Passaic, Sussex &amp; Warren</a:t>
            </a:r>
            <a:endParaRPr sz="2500">
              <a:latin typeface="Calibri"/>
              <a:ea typeface="Calibri"/>
              <a:cs typeface="Calibri"/>
              <a:sym typeface="Calibri"/>
            </a:endParaRPr>
          </a:p>
          <a:p>
            <a:pPr indent="-228600" lvl="1" marL="685800" rtl="0" algn="l">
              <a:lnSpc>
                <a:spcPct val="90000"/>
              </a:lnSpc>
              <a:spcBef>
                <a:spcPts val="720"/>
              </a:spcBef>
              <a:spcAft>
                <a:spcPts val="0"/>
              </a:spcAft>
              <a:buSzPts val="2400"/>
              <a:buFont typeface="Calibri"/>
              <a:buChar char="•"/>
            </a:pPr>
            <a:r>
              <a:rPr lang="en-US">
                <a:latin typeface="Calibri"/>
                <a:ea typeface="Calibri"/>
                <a:cs typeface="Calibri"/>
                <a:sym typeface="Calibri"/>
              </a:rPr>
              <a:t>Represent all music educators who are members of NAfME</a:t>
            </a:r>
            <a:endParaRPr>
              <a:latin typeface="Calibri"/>
              <a:ea typeface="Calibri"/>
              <a:cs typeface="Calibri"/>
              <a:sym typeface="Calibri"/>
            </a:endParaRPr>
          </a:p>
          <a:p>
            <a:pPr indent="-228600" lvl="2" marL="1143000" rtl="0" algn="l">
              <a:lnSpc>
                <a:spcPct val="90000"/>
              </a:lnSpc>
              <a:spcBef>
                <a:spcPts val="600"/>
              </a:spcBef>
              <a:spcAft>
                <a:spcPts val="0"/>
              </a:spcAft>
              <a:buSzPts val="2000"/>
              <a:buFont typeface="Calibri"/>
              <a:buChar char="•"/>
            </a:pPr>
            <a:r>
              <a:rPr lang="en-US">
                <a:latin typeface="Calibri"/>
                <a:ea typeface="Calibri"/>
                <a:cs typeface="Calibri"/>
                <a:sym typeface="Calibri"/>
              </a:rPr>
              <a:t>Band, Choir, General Music, Guitar, Music Technology, Non-Traditional Ensembles &amp; Orchestra</a:t>
            </a:r>
            <a:endParaRPr>
              <a:latin typeface="Calibri"/>
              <a:ea typeface="Calibri"/>
              <a:cs typeface="Calibri"/>
              <a:sym typeface="Calibri"/>
            </a:endParaRPr>
          </a:p>
        </p:txBody>
      </p:sp>
      <p:pic>
        <p:nvPicPr>
          <p:cNvPr id="107" name="Google Shape;107;p16"/>
          <p:cNvPicPr preferRelativeResize="0"/>
          <p:nvPr/>
        </p:nvPicPr>
        <p:blipFill rotWithShape="1">
          <a:blip r:embed="rId3">
            <a:alphaModFix/>
          </a:blip>
          <a:srcRect b="0" l="0" r="0" t="0"/>
          <a:stretch/>
        </p:blipFill>
        <p:spPr>
          <a:xfrm>
            <a:off x="7617364" y="679312"/>
            <a:ext cx="2146176" cy="287572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34"/>
          <p:cNvPicPr preferRelativeResize="0"/>
          <p:nvPr/>
        </p:nvPicPr>
        <p:blipFill>
          <a:blip r:embed="rId3">
            <a:alphaModFix/>
          </a:blip>
          <a:stretch>
            <a:fillRect/>
          </a:stretch>
        </p:blipFill>
        <p:spPr>
          <a:xfrm>
            <a:off x="0" y="0"/>
            <a:ext cx="12192001"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7" title="Title and Content Layout with Chart"/>
          <p:cNvSpPr txBox="1"/>
          <p:nvPr>
            <p:ph type="title"/>
          </p:nvPr>
        </p:nvSpPr>
        <p:spPr>
          <a:xfrm>
            <a:off x="838200" y="365125"/>
            <a:ext cx="10515600" cy="1325563"/>
          </a:xfrm>
          <a:prstGeom prst="rect">
            <a:avLst/>
          </a:prstGeom>
          <a:solidFill>
            <a:srgbClr val="EADBD3">
              <a:alpha val="80000"/>
            </a:srgbClr>
          </a:solidFill>
          <a:ln>
            <a:noFill/>
          </a:ln>
        </p:spPr>
        <p:txBody>
          <a:bodyPr anchorCtr="0" anchor="ctr" bIns="45700" lIns="91425" spcFirstLastPara="1" rIns="91425" wrap="square" tIns="45700">
            <a:normAutofit/>
          </a:bodyPr>
          <a:lstStyle/>
          <a:p>
            <a:pPr indent="0" lvl="0" marL="0" rtl="0" algn="l">
              <a:spcBef>
                <a:spcPts val="0"/>
              </a:spcBef>
              <a:spcAft>
                <a:spcPts val="0"/>
              </a:spcAft>
              <a:buClr>
                <a:srgbClr val="313829"/>
              </a:buClr>
              <a:buSzPts val="4400"/>
              <a:buFont typeface="Arial"/>
              <a:buNone/>
            </a:pPr>
            <a:r>
              <a:rPr b="1" i="1" lang="en-US">
                <a:latin typeface="Calibri"/>
                <a:ea typeface="Calibri"/>
                <a:cs typeface="Calibri"/>
                <a:sym typeface="Calibri"/>
              </a:rPr>
              <a:t>Executive Board</a:t>
            </a:r>
            <a:endParaRPr b="1" i="1">
              <a:latin typeface="Calibri"/>
              <a:ea typeface="Calibri"/>
              <a:cs typeface="Calibri"/>
              <a:sym typeface="Calibri"/>
            </a:endParaRPr>
          </a:p>
        </p:txBody>
      </p:sp>
      <p:sp>
        <p:nvSpPr>
          <p:cNvPr id="114" name="Google Shape;114;p17"/>
          <p:cNvSpPr txBox="1"/>
          <p:nvPr>
            <p:ph idx="1" type="body"/>
          </p:nvPr>
        </p:nvSpPr>
        <p:spPr>
          <a:xfrm>
            <a:off x="838200" y="1825625"/>
            <a:ext cx="10515600" cy="4351338"/>
          </a:xfrm>
          <a:prstGeom prst="rect">
            <a:avLst/>
          </a:prstGeom>
          <a:solidFill>
            <a:srgbClr val="EADBD3">
              <a:alpha val="80000"/>
            </a:srgbClr>
          </a:solidFill>
          <a:ln>
            <a:noFill/>
          </a:ln>
        </p:spPr>
        <p:txBody>
          <a:bodyPr anchorCtr="0" anchor="t" bIns="45700" lIns="91425" spcFirstLastPara="1" rIns="91425" wrap="square" tIns="45700">
            <a:normAutofit lnSpcReduction="20000"/>
          </a:bodyPr>
          <a:lstStyle/>
          <a:p>
            <a:pPr indent="0" lvl="0" marL="457200" rtl="0" algn="l">
              <a:lnSpc>
                <a:spcPct val="90000"/>
              </a:lnSpc>
              <a:spcBef>
                <a:spcPts val="0"/>
              </a:spcBef>
              <a:spcAft>
                <a:spcPts val="0"/>
              </a:spcAft>
              <a:buNone/>
            </a:pPr>
            <a:r>
              <a:t/>
            </a:r>
            <a:endParaRPr>
              <a:latin typeface="Calibri"/>
              <a:ea typeface="Calibri"/>
              <a:cs typeface="Calibri"/>
              <a:sym typeface="Calibri"/>
            </a:endParaRPr>
          </a:p>
          <a:p>
            <a:pPr indent="-342900" lvl="0" marL="457200" rtl="0" algn="l">
              <a:lnSpc>
                <a:spcPct val="90000"/>
              </a:lnSpc>
              <a:spcBef>
                <a:spcPts val="0"/>
              </a:spcBef>
              <a:spcAft>
                <a:spcPts val="0"/>
              </a:spcAft>
              <a:buSzPts val="1800"/>
              <a:buFont typeface="Calibri"/>
              <a:buChar char="●"/>
            </a:pPr>
            <a:r>
              <a:rPr lang="en-US">
                <a:latin typeface="Calibri"/>
                <a:ea typeface="Calibri"/>
                <a:cs typeface="Calibri"/>
                <a:sym typeface="Calibri"/>
              </a:rPr>
              <a:t>Consists of:</a:t>
            </a:r>
            <a:endParaRPr>
              <a:latin typeface="Calibri"/>
              <a:ea typeface="Calibri"/>
              <a:cs typeface="Calibri"/>
              <a:sym typeface="Calibri"/>
            </a:endParaRPr>
          </a:p>
          <a:p>
            <a:pPr indent="-228600" lvl="1" marL="685800" rtl="0" algn="l">
              <a:lnSpc>
                <a:spcPct val="90000"/>
              </a:lnSpc>
              <a:spcBef>
                <a:spcPts val="720"/>
              </a:spcBef>
              <a:spcAft>
                <a:spcPts val="0"/>
              </a:spcAft>
              <a:buSzPts val="2400"/>
              <a:buFont typeface="Calibri"/>
              <a:buChar char="•"/>
            </a:pPr>
            <a:r>
              <a:rPr lang="en-US">
                <a:latin typeface="Calibri"/>
                <a:ea typeface="Calibri"/>
                <a:cs typeface="Calibri"/>
                <a:sym typeface="Calibri"/>
              </a:rPr>
              <a:t>Elected Positions</a:t>
            </a:r>
            <a:endParaRPr>
              <a:latin typeface="Calibri"/>
              <a:ea typeface="Calibri"/>
              <a:cs typeface="Calibri"/>
              <a:sym typeface="Calibri"/>
            </a:endParaRPr>
          </a:p>
          <a:p>
            <a:pPr indent="-228600" lvl="2" marL="1143000" rtl="0" algn="l">
              <a:lnSpc>
                <a:spcPct val="90000"/>
              </a:lnSpc>
              <a:spcBef>
                <a:spcPts val="600"/>
              </a:spcBef>
              <a:spcAft>
                <a:spcPts val="0"/>
              </a:spcAft>
              <a:buSzPts val="2000"/>
              <a:buFont typeface="Calibri"/>
              <a:buChar char="•"/>
            </a:pPr>
            <a:r>
              <a:rPr lang="en-US">
                <a:latin typeface="Calibri"/>
                <a:ea typeface="Calibri"/>
                <a:cs typeface="Calibri"/>
                <a:sym typeface="Calibri"/>
              </a:rPr>
              <a:t>President, President-Elect, Past-President</a:t>
            </a:r>
            <a:endParaRPr>
              <a:latin typeface="Calibri"/>
              <a:ea typeface="Calibri"/>
              <a:cs typeface="Calibri"/>
              <a:sym typeface="Calibri"/>
            </a:endParaRPr>
          </a:p>
          <a:p>
            <a:pPr indent="-228600" lvl="2" marL="1143000" rtl="0" algn="l">
              <a:lnSpc>
                <a:spcPct val="90000"/>
              </a:lnSpc>
              <a:spcBef>
                <a:spcPts val="600"/>
              </a:spcBef>
              <a:spcAft>
                <a:spcPts val="0"/>
              </a:spcAft>
              <a:buSzPts val="2000"/>
              <a:buFont typeface="Calibri"/>
              <a:buChar char="•"/>
            </a:pPr>
            <a:r>
              <a:rPr lang="en-US">
                <a:latin typeface="Calibri"/>
                <a:ea typeface="Calibri"/>
                <a:cs typeface="Calibri"/>
                <a:sym typeface="Calibri"/>
              </a:rPr>
              <a:t>Treasurer</a:t>
            </a:r>
            <a:endParaRPr>
              <a:latin typeface="Calibri"/>
              <a:ea typeface="Calibri"/>
              <a:cs typeface="Calibri"/>
              <a:sym typeface="Calibri"/>
            </a:endParaRPr>
          </a:p>
          <a:p>
            <a:pPr indent="-228600" lvl="2" marL="1143000" rtl="0" algn="l">
              <a:lnSpc>
                <a:spcPct val="90000"/>
              </a:lnSpc>
              <a:spcBef>
                <a:spcPts val="600"/>
              </a:spcBef>
              <a:spcAft>
                <a:spcPts val="0"/>
              </a:spcAft>
              <a:buSzPts val="2000"/>
              <a:buFont typeface="Calibri"/>
              <a:buChar char="•"/>
            </a:pPr>
            <a:r>
              <a:rPr lang="en-US">
                <a:latin typeface="Calibri"/>
                <a:ea typeface="Calibri"/>
                <a:cs typeface="Calibri"/>
                <a:sym typeface="Calibri"/>
              </a:rPr>
              <a:t>Publicity/Corresponding Secretary</a:t>
            </a:r>
            <a:endParaRPr>
              <a:latin typeface="Calibri"/>
              <a:ea typeface="Calibri"/>
              <a:cs typeface="Calibri"/>
              <a:sym typeface="Calibri"/>
            </a:endParaRPr>
          </a:p>
          <a:p>
            <a:pPr indent="-228600" lvl="2" marL="1143000" rtl="0" algn="l">
              <a:lnSpc>
                <a:spcPct val="90000"/>
              </a:lnSpc>
              <a:spcBef>
                <a:spcPts val="600"/>
              </a:spcBef>
              <a:spcAft>
                <a:spcPts val="0"/>
              </a:spcAft>
              <a:buSzPts val="2000"/>
              <a:buFont typeface="Calibri"/>
              <a:buChar char="•"/>
            </a:pPr>
            <a:r>
              <a:rPr lang="en-US">
                <a:latin typeface="Calibri"/>
                <a:ea typeface="Calibri"/>
                <a:cs typeface="Calibri"/>
                <a:sym typeface="Calibri"/>
              </a:rPr>
              <a:t>Recording Secretary</a:t>
            </a:r>
            <a:endParaRPr>
              <a:latin typeface="Calibri"/>
              <a:ea typeface="Calibri"/>
              <a:cs typeface="Calibri"/>
              <a:sym typeface="Calibri"/>
            </a:endParaRPr>
          </a:p>
          <a:p>
            <a:pPr indent="-228600" lvl="1" marL="685800" rtl="0" algn="l">
              <a:lnSpc>
                <a:spcPct val="90000"/>
              </a:lnSpc>
              <a:spcBef>
                <a:spcPts val="720"/>
              </a:spcBef>
              <a:spcAft>
                <a:spcPts val="0"/>
              </a:spcAft>
              <a:buSzPts val="2400"/>
              <a:buFont typeface="Calibri"/>
              <a:buChar char="•"/>
            </a:pPr>
            <a:r>
              <a:rPr lang="en-US">
                <a:latin typeface="Calibri"/>
                <a:ea typeface="Calibri"/>
                <a:cs typeface="Calibri"/>
                <a:sym typeface="Calibri"/>
              </a:rPr>
              <a:t>Appointed Positions (By the President)</a:t>
            </a:r>
            <a:endParaRPr>
              <a:latin typeface="Calibri"/>
              <a:ea typeface="Calibri"/>
              <a:cs typeface="Calibri"/>
              <a:sym typeface="Calibri"/>
            </a:endParaRPr>
          </a:p>
          <a:p>
            <a:pPr indent="-228600" lvl="2" marL="1143000" rtl="0" algn="l">
              <a:lnSpc>
                <a:spcPct val="90000"/>
              </a:lnSpc>
              <a:spcBef>
                <a:spcPts val="600"/>
              </a:spcBef>
              <a:spcAft>
                <a:spcPts val="0"/>
              </a:spcAft>
              <a:buSzPts val="2000"/>
              <a:buFont typeface="Calibri"/>
              <a:buChar char="•"/>
            </a:pPr>
            <a:r>
              <a:rPr lang="en-US">
                <a:latin typeface="Calibri"/>
                <a:ea typeface="Calibri"/>
                <a:cs typeface="Calibri"/>
                <a:sym typeface="Calibri"/>
              </a:rPr>
              <a:t>Division Chairpersons</a:t>
            </a:r>
            <a:endParaRPr>
              <a:latin typeface="Calibri"/>
              <a:ea typeface="Calibri"/>
              <a:cs typeface="Calibri"/>
              <a:sym typeface="Calibri"/>
            </a:endParaRPr>
          </a:p>
          <a:p>
            <a:pPr indent="-228600" lvl="2" marL="1143000" rtl="0" algn="l">
              <a:lnSpc>
                <a:spcPct val="90000"/>
              </a:lnSpc>
              <a:spcBef>
                <a:spcPts val="600"/>
              </a:spcBef>
              <a:spcAft>
                <a:spcPts val="0"/>
              </a:spcAft>
              <a:buSzPts val="2000"/>
              <a:buFont typeface="Calibri"/>
              <a:buChar char="•"/>
            </a:pPr>
            <a:r>
              <a:rPr lang="en-US">
                <a:latin typeface="Calibri"/>
                <a:ea typeface="Calibri"/>
                <a:cs typeface="Calibri"/>
                <a:sym typeface="Calibri"/>
              </a:rPr>
              <a:t>Webmaster</a:t>
            </a:r>
            <a:endParaRPr>
              <a:latin typeface="Calibri"/>
              <a:ea typeface="Calibri"/>
              <a:cs typeface="Calibri"/>
              <a:sym typeface="Calibri"/>
            </a:endParaRPr>
          </a:p>
          <a:p>
            <a:pPr indent="0" lvl="0" marL="0" rtl="0" algn="l">
              <a:lnSpc>
                <a:spcPct val="90000"/>
              </a:lnSpc>
              <a:spcBef>
                <a:spcPts val="600"/>
              </a:spcBef>
              <a:spcAft>
                <a:spcPts val="0"/>
              </a:spcAft>
              <a:buNone/>
            </a:pPr>
            <a:r>
              <a:t/>
            </a:r>
            <a:endParaRPr>
              <a:latin typeface="Calibri"/>
              <a:ea typeface="Calibri"/>
              <a:cs typeface="Calibri"/>
              <a:sym typeface="Calibri"/>
            </a:endParaRPr>
          </a:p>
          <a:p>
            <a:pPr indent="-342900" lvl="0" marL="457200" rtl="0" algn="l">
              <a:spcBef>
                <a:spcPts val="840"/>
              </a:spcBef>
              <a:spcAft>
                <a:spcPts val="0"/>
              </a:spcAft>
              <a:buSzPts val="1800"/>
              <a:buFont typeface="Calibri"/>
              <a:buChar char="●"/>
            </a:pPr>
            <a:r>
              <a:rPr lang="en-US">
                <a:latin typeface="Calibri"/>
                <a:ea typeface="Calibri"/>
                <a:cs typeface="Calibri"/>
                <a:sym typeface="Calibri"/>
              </a:rPr>
              <a:t>One meeting a month to discuss approvals, events and policy</a:t>
            </a:r>
            <a:endParaRPr>
              <a:latin typeface="Calibri"/>
              <a:ea typeface="Calibri"/>
              <a:cs typeface="Calibri"/>
              <a:sym typeface="Calibri"/>
            </a:endParaRPr>
          </a:p>
          <a:p>
            <a:pPr indent="0" lvl="0" marL="0" rtl="0" algn="l">
              <a:lnSpc>
                <a:spcPct val="90000"/>
              </a:lnSpc>
              <a:spcBef>
                <a:spcPts val="600"/>
              </a:spcBef>
              <a:spcAft>
                <a:spcPts val="0"/>
              </a:spcAft>
              <a:buNone/>
            </a:pPr>
            <a:r>
              <a:t/>
            </a:r>
            <a:endParaRPr>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8"/>
          <p:cNvSpPr txBox="1"/>
          <p:nvPr>
            <p:ph type="title"/>
          </p:nvPr>
        </p:nvSpPr>
        <p:spPr>
          <a:xfrm>
            <a:off x="838200" y="365125"/>
            <a:ext cx="10515600" cy="1325563"/>
          </a:xfrm>
          <a:prstGeom prst="rect">
            <a:avLst/>
          </a:prstGeom>
          <a:solidFill>
            <a:srgbClr val="EADBD3">
              <a:alpha val="80000"/>
            </a:srgbClr>
          </a:solidFill>
          <a:ln>
            <a:noFill/>
          </a:ln>
        </p:spPr>
        <p:txBody>
          <a:bodyPr anchorCtr="0" anchor="ctr" bIns="45700" lIns="91425" spcFirstLastPara="1" rIns="91425" wrap="square" tIns="45700">
            <a:normAutofit/>
          </a:bodyPr>
          <a:lstStyle/>
          <a:p>
            <a:pPr indent="0" lvl="0" marL="0" rtl="0" algn="l">
              <a:spcBef>
                <a:spcPts val="0"/>
              </a:spcBef>
              <a:spcAft>
                <a:spcPts val="0"/>
              </a:spcAft>
              <a:buClr>
                <a:srgbClr val="313829"/>
              </a:buClr>
              <a:buSzPts val="4400"/>
              <a:buFont typeface="Arial"/>
              <a:buNone/>
            </a:pPr>
            <a:r>
              <a:rPr b="1" i="1" lang="en-US">
                <a:latin typeface="Calibri"/>
                <a:ea typeface="Calibri"/>
                <a:cs typeface="Calibri"/>
                <a:sym typeface="Calibri"/>
              </a:rPr>
              <a:t>Teacher Volunteers</a:t>
            </a:r>
            <a:endParaRPr b="1" i="1">
              <a:latin typeface="Calibri"/>
              <a:ea typeface="Calibri"/>
              <a:cs typeface="Calibri"/>
              <a:sym typeface="Calibri"/>
            </a:endParaRPr>
          </a:p>
        </p:txBody>
      </p:sp>
      <p:sp>
        <p:nvSpPr>
          <p:cNvPr id="120" name="Google Shape;120;p18"/>
          <p:cNvSpPr txBox="1"/>
          <p:nvPr>
            <p:ph idx="2" type="body"/>
          </p:nvPr>
        </p:nvSpPr>
        <p:spPr>
          <a:xfrm>
            <a:off x="838200" y="1825625"/>
            <a:ext cx="10515600" cy="4351338"/>
          </a:xfrm>
          <a:prstGeom prst="rect">
            <a:avLst/>
          </a:prstGeom>
          <a:solidFill>
            <a:srgbClr val="EADBD3">
              <a:alpha val="80000"/>
            </a:srgbClr>
          </a:solidFill>
          <a:ln>
            <a:noFill/>
          </a:ln>
        </p:spPr>
        <p:txBody>
          <a:bodyPr anchorCtr="0" anchor="t" bIns="45700" lIns="91425" spcFirstLastPara="1" rIns="91425" wrap="square" tIns="45700">
            <a:normAutofit fontScale="85000" lnSpcReduction="20000"/>
          </a:bodyPr>
          <a:lstStyle/>
          <a:p>
            <a:pPr indent="0" lvl="0" marL="228600" rtl="0" algn="l">
              <a:spcBef>
                <a:spcPts val="840"/>
              </a:spcBef>
              <a:spcAft>
                <a:spcPts val="0"/>
              </a:spcAft>
              <a:buNone/>
            </a:pPr>
            <a:r>
              <a:t/>
            </a:r>
            <a:endParaRPr/>
          </a:p>
          <a:p>
            <a:pPr indent="0" lvl="0" marL="228600" rtl="0" algn="l">
              <a:lnSpc>
                <a:spcPct val="90000"/>
              </a:lnSpc>
              <a:spcBef>
                <a:spcPts val="0"/>
              </a:spcBef>
              <a:spcAft>
                <a:spcPts val="0"/>
              </a:spcAft>
              <a:buNone/>
            </a:pPr>
            <a:r>
              <a:t/>
            </a:r>
            <a:endParaRPr>
              <a:latin typeface="Calibri"/>
              <a:ea typeface="Calibri"/>
              <a:cs typeface="Calibri"/>
              <a:sym typeface="Calibri"/>
            </a:endParaRPr>
          </a:p>
          <a:p>
            <a:pPr indent="0" lvl="0" marL="228600" rtl="0" algn="l">
              <a:lnSpc>
                <a:spcPct val="90000"/>
              </a:lnSpc>
              <a:spcBef>
                <a:spcPts val="0"/>
              </a:spcBef>
              <a:spcAft>
                <a:spcPts val="0"/>
              </a:spcAft>
              <a:buNone/>
            </a:pPr>
            <a:r>
              <a:t/>
            </a:r>
            <a:endParaRPr>
              <a:latin typeface="Calibri"/>
              <a:ea typeface="Calibri"/>
              <a:cs typeface="Calibri"/>
              <a:sym typeface="Calibri"/>
            </a:endParaRPr>
          </a:p>
          <a:p>
            <a:pPr indent="-201930" lvl="0" marL="228600" rtl="0" algn="l">
              <a:lnSpc>
                <a:spcPct val="90000"/>
              </a:lnSpc>
              <a:spcBef>
                <a:spcPts val="0"/>
              </a:spcBef>
              <a:spcAft>
                <a:spcPts val="0"/>
              </a:spcAft>
              <a:buSzPct val="100000"/>
              <a:buFont typeface="Calibri"/>
              <a:buChar char="•"/>
            </a:pPr>
            <a:r>
              <a:rPr lang="en-US">
                <a:latin typeface="Calibri"/>
                <a:ea typeface="Calibri"/>
                <a:cs typeface="Calibri"/>
                <a:sym typeface="Calibri"/>
              </a:rPr>
              <a:t>What do they do?</a:t>
            </a:r>
            <a:endParaRPr>
              <a:latin typeface="Calibri"/>
              <a:ea typeface="Calibri"/>
              <a:cs typeface="Calibri"/>
              <a:sym typeface="Calibri"/>
            </a:endParaRPr>
          </a:p>
          <a:p>
            <a:pPr indent="0" lvl="0" marL="228600" rtl="0" algn="l">
              <a:lnSpc>
                <a:spcPct val="90000"/>
              </a:lnSpc>
              <a:spcBef>
                <a:spcPts val="0"/>
              </a:spcBef>
              <a:spcAft>
                <a:spcPts val="0"/>
              </a:spcAft>
              <a:buNone/>
            </a:pPr>
            <a:r>
              <a:t/>
            </a:r>
            <a:endParaRPr>
              <a:latin typeface="Calibri"/>
              <a:ea typeface="Calibri"/>
              <a:cs typeface="Calibri"/>
              <a:sym typeface="Calibri"/>
            </a:endParaRPr>
          </a:p>
          <a:p>
            <a:pPr indent="-205740" lvl="1" marL="685800" rtl="0" algn="l">
              <a:lnSpc>
                <a:spcPct val="90000"/>
              </a:lnSpc>
              <a:spcBef>
                <a:spcPts val="720"/>
              </a:spcBef>
              <a:spcAft>
                <a:spcPts val="0"/>
              </a:spcAft>
              <a:buSzPct val="100000"/>
              <a:buFont typeface="Calibri"/>
              <a:buChar char="•"/>
            </a:pPr>
            <a:r>
              <a:rPr lang="en-US">
                <a:latin typeface="Calibri"/>
                <a:ea typeface="Calibri"/>
                <a:cs typeface="Calibri"/>
                <a:sym typeface="Calibri"/>
              </a:rPr>
              <a:t>Coordinate Festivals, Ensembles &amp; Professional Development</a:t>
            </a:r>
            <a:endParaRPr>
              <a:latin typeface="Calibri"/>
              <a:ea typeface="Calibri"/>
              <a:cs typeface="Calibri"/>
              <a:sym typeface="Calibri"/>
            </a:endParaRPr>
          </a:p>
          <a:p>
            <a:pPr indent="-205740" lvl="1" marL="685800" rtl="0" algn="l">
              <a:lnSpc>
                <a:spcPct val="90000"/>
              </a:lnSpc>
              <a:spcBef>
                <a:spcPts val="720"/>
              </a:spcBef>
              <a:spcAft>
                <a:spcPts val="0"/>
              </a:spcAft>
              <a:buSzPct val="100000"/>
              <a:buFont typeface="Calibri"/>
              <a:buChar char="•"/>
            </a:pPr>
            <a:r>
              <a:rPr lang="en-US">
                <a:latin typeface="Calibri"/>
                <a:ea typeface="Calibri"/>
                <a:cs typeface="Calibri"/>
                <a:sym typeface="Calibri"/>
              </a:rPr>
              <a:t>Manage, Host &amp; Audition Chairperson</a:t>
            </a:r>
            <a:endParaRPr>
              <a:latin typeface="Calibri"/>
              <a:ea typeface="Calibri"/>
              <a:cs typeface="Calibri"/>
              <a:sym typeface="Calibri"/>
            </a:endParaRPr>
          </a:p>
          <a:p>
            <a:pPr indent="-205740" lvl="1" marL="685800" rtl="0" algn="l">
              <a:lnSpc>
                <a:spcPct val="90000"/>
              </a:lnSpc>
              <a:spcBef>
                <a:spcPts val="720"/>
              </a:spcBef>
              <a:spcAft>
                <a:spcPts val="0"/>
              </a:spcAft>
              <a:buSzPct val="100000"/>
              <a:buFont typeface="Calibri"/>
              <a:buChar char="•"/>
            </a:pPr>
            <a:r>
              <a:rPr lang="en-US">
                <a:latin typeface="Calibri"/>
                <a:ea typeface="Calibri"/>
                <a:cs typeface="Calibri"/>
                <a:sym typeface="Calibri"/>
              </a:rPr>
              <a:t>Manage judging and other assigned duties on audition days/rehearsals</a:t>
            </a:r>
            <a:endParaRPr>
              <a:latin typeface="Calibri"/>
              <a:ea typeface="Calibri"/>
              <a:cs typeface="Calibri"/>
              <a:sym typeface="Calibri"/>
            </a:endParaRPr>
          </a:p>
          <a:p>
            <a:pPr indent="-205740" lvl="1" marL="685800" rtl="0" algn="l">
              <a:lnSpc>
                <a:spcPct val="90000"/>
              </a:lnSpc>
              <a:spcBef>
                <a:spcPts val="720"/>
              </a:spcBef>
              <a:spcAft>
                <a:spcPts val="0"/>
              </a:spcAft>
              <a:buSzPct val="100000"/>
              <a:buFont typeface="Calibri"/>
              <a:buChar char="•"/>
            </a:pPr>
            <a:r>
              <a:rPr lang="en-US">
                <a:latin typeface="Calibri"/>
                <a:ea typeface="Calibri"/>
                <a:cs typeface="Calibri"/>
                <a:sym typeface="Calibri"/>
              </a:rPr>
              <a:t>Many people needed to work together</a:t>
            </a:r>
            <a:endParaRPr>
              <a:latin typeface="Calibri"/>
              <a:ea typeface="Calibri"/>
              <a:cs typeface="Calibri"/>
              <a:sym typeface="Calibri"/>
            </a:endParaRPr>
          </a:p>
          <a:p>
            <a:pPr indent="-205740" lvl="1" marL="685800" rtl="0" algn="l">
              <a:lnSpc>
                <a:spcPct val="90000"/>
              </a:lnSpc>
              <a:spcBef>
                <a:spcPts val="720"/>
              </a:spcBef>
              <a:spcAft>
                <a:spcPts val="0"/>
              </a:spcAft>
              <a:buSzPct val="100000"/>
              <a:buFont typeface="Calibri"/>
              <a:buChar char="•"/>
            </a:pPr>
            <a:r>
              <a:rPr lang="en-US">
                <a:latin typeface="Calibri"/>
                <a:ea typeface="Calibri"/>
                <a:cs typeface="Calibri"/>
                <a:sym typeface="Calibri"/>
              </a:rPr>
              <a:t>Networking opportunities</a:t>
            </a:r>
            <a:endParaRPr>
              <a:latin typeface="Calibri"/>
              <a:ea typeface="Calibri"/>
              <a:cs typeface="Calibri"/>
              <a:sym typeface="Calibri"/>
            </a:endParaRPr>
          </a:p>
          <a:p>
            <a:pPr indent="-76200" lvl="1" marL="685800" rtl="0" algn="l">
              <a:lnSpc>
                <a:spcPct val="90000"/>
              </a:lnSpc>
              <a:spcBef>
                <a:spcPts val="720"/>
              </a:spcBef>
              <a:spcAft>
                <a:spcPts val="0"/>
              </a:spcAft>
              <a:buSzPct val="100000"/>
              <a:buNone/>
            </a:pPr>
            <a:r>
              <a:t/>
            </a:r>
            <a:endParaRPr>
              <a:latin typeface="Calibri"/>
              <a:ea typeface="Calibri"/>
              <a:cs typeface="Calibri"/>
              <a:sym typeface="Calibri"/>
            </a:endParaRPr>
          </a:p>
          <a:p>
            <a:pPr indent="0" lvl="0" marL="0" rtl="0" algn="l">
              <a:lnSpc>
                <a:spcPct val="90000"/>
              </a:lnSpc>
              <a:spcBef>
                <a:spcPts val="840"/>
              </a:spcBef>
              <a:spcAft>
                <a:spcPts val="0"/>
              </a:spcAft>
              <a:buSzPct val="100000"/>
              <a:buNone/>
            </a:pPr>
            <a:r>
              <a:t/>
            </a:r>
            <a:endParaRPr/>
          </a:p>
          <a:p>
            <a:pPr indent="0" lvl="0" marL="0" rtl="0" algn="l">
              <a:lnSpc>
                <a:spcPct val="90000"/>
              </a:lnSpc>
              <a:spcBef>
                <a:spcPts val="840"/>
              </a:spcBef>
              <a:spcAft>
                <a:spcPts val="0"/>
              </a:spcAft>
              <a:buNone/>
            </a:pPr>
            <a:r>
              <a:t/>
            </a:r>
            <a:endParaRPr/>
          </a:p>
          <a:p>
            <a:pPr indent="-50800" lvl="0" marL="228600" rtl="0" algn="l">
              <a:lnSpc>
                <a:spcPct val="90000"/>
              </a:lnSpc>
              <a:spcBef>
                <a:spcPts val="840"/>
              </a:spcBef>
              <a:spcAft>
                <a:spcPts val="0"/>
              </a:spcAft>
              <a:buSzPct val="1000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9"/>
          <p:cNvSpPr txBox="1"/>
          <p:nvPr>
            <p:ph type="title"/>
          </p:nvPr>
        </p:nvSpPr>
        <p:spPr>
          <a:xfrm>
            <a:off x="838200" y="365125"/>
            <a:ext cx="10515600" cy="1325563"/>
          </a:xfrm>
          <a:prstGeom prst="rect">
            <a:avLst/>
          </a:prstGeom>
          <a:solidFill>
            <a:srgbClr val="EADBD3">
              <a:alpha val="80000"/>
            </a:srgbClr>
          </a:solidFill>
          <a:ln>
            <a:noFill/>
          </a:ln>
        </p:spPr>
        <p:txBody>
          <a:bodyPr anchorCtr="0" anchor="ctr" bIns="45700" lIns="91425" spcFirstLastPara="1" rIns="91425" wrap="square" tIns="45700">
            <a:normAutofit/>
          </a:bodyPr>
          <a:lstStyle/>
          <a:p>
            <a:pPr indent="0" lvl="0" marL="0" rtl="0" algn="l">
              <a:spcBef>
                <a:spcPts val="0"/>
              </a:spcBef>
              <a:spcAft>
                <a:spcPts val="0"/>
              </a:spcAft>
              <a:buClr>
                <a:srgbClr val="313829"/>
              </a:buClr>
              <a:buSzPts val="4400"/>
              <a:buFont typeface="Arial"/>
              <a:buNone/>
            </a:pPr>
            <a:r>
              <a:rPr b="1" i="1" lang="en-US">
                <a:latin typeface="Calibri"/>
                <a:ea typeface="Calibri"/>
                <a:cs typeface="Calibri"/>
                <a:sym typeface="Calibri"/>
              </a:rPr>
              <a:t>What we provide for the Students …….</a:t>
            </a:r>
            <a:endParaRPr b="1" i="1">
              <a:latin typeface="Calibri"/>
              <a:ea typeface="Calibri"/>
              <a:cs typeface="Calibri"/>
              <a:sym typeface="Calibri"/>
            </a:endParaRPr>
          </a:p>
        </p:txBody>
      </p:sp>
      <p:sp>
        <p:nvSpPr>
          <p:cNvPr id="126" name="Google Shape;126;p19"/>
          <p:cNvSpPr txBox="1"/>
          <p:nvPr>
            <p:ph idx="2" type="body"/>
          </p:nvPr>
        </p:nvSpPr>
        <p:spPr>
          <a:xfrm>
            <a:off x="838199" y="1825624"/>
            <a:ext cx="10515601" cy="5032375"/>
          </a:xfrm>
          <a:prstGeom prst="rect">
            <a:avLst/>
          </a:prstGeom>
          <a:solidFill>
            <a:srgbClr val="EADBD3">
              <a:alpha val="80000"/>
            </a:srgbClr>
          </a:solidFill>
          <a:ln>
            <a:noFill/>
          </a:ln>
        </p:spPr>
        <p:txBody>
          <a:bodyPr anchorCtr="0" anchor="t" bIns="45700" lIns="91425" spcFirstLastPara="1" rIns="91425" wrap="square" tIns="45700">
            <a:normAutofit/>
          </a:bodyPr>
          <a:lstStyle/>
          <a:p>
            <a:pPr indent="-241934" lvl="0" marL="228600" rtl="0" algn="l">
              <a:lnSpc>
                <a:spcPct val="90000"/>
              </a:lnSpc>
              <a:spcBef>
                <a:spcPts val="0"/>
              </a:spcBef>
              <a:spcAft>
                <a:spcPts val="0"/>
              </a:spcAft>
              <a:buSzPts val="2800"/>
              <a:buFont typeface="Calibri"/>
              <a:buChar char="•"/>
            </a:pPr>
            <a:r>
              <a:rPr lang="en-US">
                <a:latin typeface="Calibri"/>
                <a:ea typeface="Calibri"/>
                <a:cs typeface="Calibri"/>
                <a:sym typeface="Calibri"/>
              </a:rPr>
              <a:t>Honors Ensembles</a:t>
            </a:r>
            <a:endParaRPr>
              <a:latin typeface="Calibri"/>
              <a:ea typeface="Calibri"/>
              <a:cs typeface="Calibri"/>
              <a:sym typeface="Calibri"/>
            </a:endParaRPr>
          </a:p>
          <a:p>
            <a:pPr indent="-240030" lvl="1" marL="685800" rtl="0" algn="l">
              <a:lnSpc>
                <a:spcPct val="90000"/>
              </a:lnSpc>
              <a:spcBef>
                <a:spcPts val="666"/>
              </a:spcBef>
              <a:spcAft>
                <a:spcPts val="0"/>
              </a:spcAft>
              <a:buSzPts val="2400"/>
              <a:buFont typeface="Calibri"/>
              <a:buChar char="•"/>
            </a:pPr>
            <a:r>
              <a:rPr lang="en-US">
                <a:latin typeface="Calibri"/>
                <a:ea typeface="Calibri"/>
                <a:cs typeface="Calibri"/>
                <a:sym typeface="Calibri"/>
              </a:rPr>
              <a:t>Audition based</a:t>
            </a:r>
            <a:endParaRPr>
              <a:latin typeface="Calibri"/>
              <a:ea typeface="Calibri"/>
              <a:cs typeface="Calibri"/>
              <a:sym typeface="Calibri"/>
            </a:endParaRPr>
          </a:p>
          <a:p>
            <a:pPr indent="-240030" lvl="1" marL="685800" rtl="0" algn="l">
              <a:lnSpc>
                <a:spcPct val="90000"/>
              </a:lnSpc>
              <a:spcBef>
                <a:spcPts val="666"/>
              </a:spcBef>
              <a:spcAft>
                <a:spcPts val="0"/>
              </a:spcAft>
              <a:buSzPts val="2400"/>
              <a:buFont typeface="Calibri"/>
              <a:buChar char="•"/>
            </a:pPr>
            <a:r>
              <a:rPr lang="en-US">
                <a:latin typeface="Calibri"/>
                <a:ea typeface="Calibri"/>
                <a:cs typeface="Calibri"/>
                <a:sym typeface="Calibri"/>
              </a:rPr>
              <a:t>Directors serve as judging panel</a:t>
            </a:r>
            <a:endParaRPr>
              <a:latin typeface="Calibri"/>
              <a:ea typeface="Calibri"/>
              <a:cs typeface="Calibri"/>
              <a:sym typeface="Calibri"/>
            </a:endParaRPr>
          </a:p>
          <a:p>
            <a:pPr indent="-241934" lvl="0" marL="228600" rtl="0" algn="l">
              <a:lnSpc>
                <a:spcPct val="90000"/>
              </a:lnSpc>
              <a:spcBef>
                <a:spcPts val="777"/>
              </a:spcBef>
              <a:spcAft>
                <a:spcPts val="0"/>
              </a:spcAft>
              <a:buSzPts val="2800"/>
              <a:buFont typeface="Calibri"/>
              <a:buChar char="•"/>
            </a:pPr>
            <a:r>
              <a:rPr lang="en-US">
                <a:latin typeface="Calibri"/>
                <a:ea typeface="Calibri"/>
                <a:cs typeface="Calibri"/>
                <a:sym typeface="Calibri"/>
              </a:rPr>
              <a:t>Performance Opportunities</a:t>
            </a:r>
            <a:endParaRPr>
              <a:latin typeface="Calibri"/>
              <a:ea typeface="Calibri"/>
              <a:cs typeface="Calibri"/>
              <a:sym typeface="Calibri"/>
            </a:endParaRPr>
          </a:p>
          <a:p>
            <a:pPr indent="-240030" lvl="1" marL="685800" rtl="0" algn="l">
              <a:lnSpc>
                <a:spcPct val="90000"/>
              </a:lnSpc>
              <a:spcBef>
                <a:spcPts val="666"/>
              </a:spcBef>
              <a:spcAft>
                <a:spcPts val="0"/>
              </a:spcAft>
              <a:buSzPts val="2400"/>
              <a:buFont typeface="Calibri"/>
              <a:buChar char="•"/>
            </a:pPr>
            <a:r>
              <a:rPr lang="en-US">
                <a:latin typeface="Calibri"/>
                <a:ea typeface="Calibri"/>
                <a:cs typeface="Calibri"/>
                <a:sym typeface="Calibri"/>
              </a:rPr>
              <a:t>Festivals for your groups</a:t>
            </a:r>
            <a:endParaRPr>
              <a:latin typeface="Calibri"/>
              <a:ea typeface="Calibri"/>
              <a:cs typeface="Calibri"/>
              <a:sym typeface="Calibri"/>
            </a:endParaRPr>
          </a:p>
          <a:p>
            <a:pPr indent="-240030" lvl="1" marL="685800" rtl="0" algn="l">
              <a:lnSpc>
                <a:spcPct val="90000"/>
              </a:lnSpc>
              <a:spcBef>
                <a:spcPts val="666"/>
              </a:spcBef>
              <a:spcAft>
                <a:spcPts val="0"/>
              </a:spcAft>
              <a:buSzPts val="2400"/>
              <a:buFont typeface="Calibri"/>
              <a:buChar char="•"/>
            </a:pPr>
            <a:r>
              <a:rPr lang="en-US">
                <a:latin typeface="Calibri"/>
                <a:ea typeface="Calibri"/>
                <a:cs typeface="Calibri"/>
                <a:sym typeface="Calibri"/>
              </a:rPr>
              <a:t>Non-competitive/Competitive critiqued performances</a:t>
            </a:r>
            <a:endParaRPr>
              <a:latin typeface="Calibri"/>
              <a:ea typeface="Calibri"/>
              <a:cs typeface="Calibri"/>
              <a:sym typeface="Calibri"/>
            </a:endParaRPr>
          </a:p>
          <a:p>
            <a:pPr indent="-238125" lvl="2" marL="1143000" rtl="0" algn="l">
              <a:lnSpc>
                <a:spcPct val="90000"/>
              </a:lnSpc>
              <a:spcBef>
                <a:spcPts val="555"/>
              </a:spcBef>
              <a:spcAft>
                <a:spcPts val="0"/>
              </a:spcAft>
              <a:buSzPts val="2000"/>
              <a:buFont typeface="Calibri"/>
              <a:buChar char="•"/>
            </a:pPr>
            <a:r>
              <a:rPr lang="en-US">
                <a:latin typeface="Calibri"/>
                <a:ea typeface="Calibri"/>
                <a:cs typeface="Calibri"/>
                <a:sym typeface="Calibri"/>
              </a:rPr>
              <a:t>Respected authorities in specific disciplines of music performance</a:t>
            </a:r>
            <a:endParaRPr>
              <a:latin typeface="Calibri"/>
              <a:ea typeface="Calibri"/>
              <a:cs typeface="Calibri"/>
              <a:sym typeface="Calibri"/>
            </a:endParaRPr>
          </a:p>
          <a:p>
            <a:pPr indent="-241934" lvl="0" marL="228600" rtl="0" algn="l">
              <a:lnSpc>
                <a:spcPct val="90000"/>
              </a:lnSpc>
              <a:spcBef>
                <a:spcPts val="777"/>
              </a:spcBef>
              <a:spcAft>
                <a:spcPts val="0"/>
              </a:spcAft>
              <a:buSzPts val="2800"/>
              <a:buFont typeface="Calibri"/>
              <a:buChar char="•"/>
            </a:pPr>
            <a:r>
              <a:rPr lang="en-US">
                <a:latin typeface="Calibri"/>
                <a:ea typeface="Calibri"/>
                <a:cs typeface="Calibri"/>
                <a:sym typeface="Calibri"/>
              </a:rPr>
              <a:t>Scholarships</a:t>
            </a:r>
            <a:endParaRPr>
              <a:latin typeface="Calibri"/>
              <a:ea typeface="Calibri"/>
              <a:cs typeface="Calibri"/>
              <a:sym typeface="Calibri"/>
            </a:endParaRPr>
          </a:p>
          <a:p>
            <a:pPr indent="-240030" lvl="1" marL="685800" rtl="0" algn="l">
              <a:lnSpc>
                <a:spcPct val="90000"/>
              </a:lnSpc>
              <a:spcBef>
                <a:spcPts val="666"/>
              </a:spcBef>
              <a:spcAft>
                <a:spcPts val="0"/>
              </a:spcAft>
              <a:buSzPts val="2400"/>
              <a:buFont typeface="Calibri"/>
              <a:buChar char="•"/>
            </a:pPr>
            <a:r>
              <a:rPr lang="en-US">
                <a:latin typeface="Calibri"/>
                <a:ea typeface="Calibri"/>
                <a:cs typeface="Calibri"/>
                <a:sym typeface="Calibri"/>
              </a:rPr>
              <a:t>Offered to graduating seniors going to to major in music in college</a:t>
            </a:r>
            <a:endParaRPr>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0"/>
          <p:cNvSpPr txBox="1"/>
          <p:nvPr>
            <p:ph type="title"/>
          </p:nvPr>
        </p:nvSpPr>
        <p:spPr>
          <a:xfrm>
            <a:off x="838200" y="365125"/>
            <a:ext cx="10515600" cy="1325563"/>
          </a:xfrm>
          <a:prstGeom prst="rect">
            <a:avLst/>
          </a:prstGeom>
          <a:solidFill>
            <a:srgbClr val="EADBD3">
              <a:alpha val="80000"/>
            </a:srgbClr>
          </a:solidFill>
          <a:ln>
            <a:noFill/>
          </a:ln>
        </p:spPr>
        <p:txBody>
          <a:bodyPr anchorCtr="0" anchor="ctr" bIns="45700" lIns="91425" spcFirstLastPara="1" rIns="91425" wrap="square" tIns="45700">
            <a:normAutofit/>
          </a:bodyPr>
          <a:lstStyle/>
          <a:p>
            <a:pPr indent="0" lvl="0" marL="0" rtl="0" algn="l">
              <a:spcBef>
                <a:spcPts val="0"/>
              </a:spcBef>
              <a:spcAft>
                <a:spcPts val="0"/>
              </a:spcAft>
              <a:buClr>
                <a:srgbClr val="313829"/>
              </a:buClr>
              <a:buSzPts val="4400"/>
              <a:buFont typeface="Arial"/>
              <a:buNone/>
            </a:pPr>
            <a:r>
              <a:rPr b="1" i="1" lang="en-US">
                <a:latin typeface="Calibri"/>
                <a:ea typeface="Calibri"/>
                <a:cs typeface="Calibri"/>
                <a:sym typeface="Calibri"/>
              </a:rPr>
              <a:t>What we provide f</a:t>
            </a:r>
            <a:r>
              <a:rPr b="1" i="1" lang="en-US">
                <a:latin typeface="Calibri"/>
                <a:ea typeface="Calibri"/>
                <a:cs typeface="Calibri"/>
                <a:sym typeface="Calibri"/>
              </a:rPr>
              <a:t>or the Directors ..…..</a:t>
            </a:r>
            <a:endParaRPr b="1" i="1">
              <a:latin typeface="Calibri"/>
              <a:ea typeface="Calibri"/>
              <a:cs typeface="Calibri"/>
              <a:sym typeface="Calibri"/>
            </a:endParaRPr>
          </a:p>
        </p:txBody>
      </p:sp>
      <p:sp>
        <p:nvSpPr>
          <p:cNvPr id="132" name="Google Shape;132;p20"/>
          <p:cNvSpPr txBox="1"/>
          <p:nvPr>
            <p:ph idx="2" type="body"/>
          </p:nvPr>
        </p:nvSpPr>
        <p:spPr>
          <a:xfrm>
            <a:off x="838200" y="1825625"/>
            <a:ext cx="10515600" cy="4351200"/>
          </a:xfrm>
          <a:prstGeom prst="rect">
            <a:avLst/>
          </a:prstGeom>
          <a:solidFill>
            <a:srgbClr val="EADBD3">
              <a:alpha val="80000"/>
            </a:srgbClr>
          </a:solidFill>
          <a:ln>
            <a:noFill/>
          </a:ln>
        </p:spPr>
        <p:txBody>
          <a:bodyPr anchorCtr="0" anchor="t" bIns="45700" lIns="91425" spcFirstLastPara="1" rIns="91425" wrap="square" tIns="45700">
            <a:normAutofit fontScale="85000" lnSpcReduction="20000"/>
          </a:bodyPr>
          <a:lstStyle/>
          <a:p>
            <a:pPr indent="0" lvl="0" marL="228600" rtl="0" algn="l">
              <a:lnSpc>
                <a:spcPct val="90000"/>
              </a:lnSpc>
              <a:spcBef>
                <a:spcPts val="0"/>
              </a:spcBef>
              <a:spcAft>
                <a:spcPts val="0"/>
              </a:spcAft>
              <a:buNone/>
            </a:pPr>
            <a:r>
              <a:t/>
            </a:r>
            <a:endParaRPr sz="2400">
              <a:latin typeface="Calibri"/>
              <a:ea typeface="Calibri"/>
              <a:cs typeface="Calibri"/>
              <a:sym typeface="Calibri"/>
            </a:endParaRPr>
          </a:p>
          <a:p>
            <a:pPr indent="-180340" lvl="0" marL="228600" rtl="0" algn="l">
              <a:lnSpc>
                <a:spcPct val="90000"/>
              </a:lnSpc>
              <a:spcBef>
                <a:spcPts val="0"/>
              </a:spcBef>
              <a:spcAft>
                <a:spcPts val="0"/>
              </a:spcAft>
              <a:buSzPct val="100000"/>
              <a:buFont typeface="Calibri"/>
              <a:buChar char="•"/>
            </a:pPr>
            <a:r>
              <a:rPr lang="en-US" sz="2400">
                <a:latin typeface="Calibri"/>
                <a:ea typeface="Calibri"/>
                <a:cs typeface="Calibri"/>
                <a:sym typeface="Calibri"/>
              </a:rPr>
              <a:t>General </a:t>
            </a:r>
            <a:r>
              <a:rPr lang="en-US" sz="2400">
                <a:latin typeface="Calibri"/>
                <a:ea typeface="Calibri"/>
                <a:cs typeface="Calibri"/>
                <a:sym typeface="Calibri"/>
              </a:rPr>
              <a:t>Membership Meetings</a:t>
            </a:r>
            <a:endParaRPr sz="2400">
              <a:latin typeface="Calibri"/>
              <a:ea typeface="Calibri"/>
              <a:cs typeface="Calibri"/>
              <a:sym typeface="Calibri"/>
            </a:endParaRPr>
          </a:p>
          <a:p>
            <a:pPr indent="-184150" lvl="1" marL="685800" rtl="0" algn="l">
              <a:lnSpc>
                <a:spcPct val="90000"/>
              </a:lnSpc>
              <a:spcBef>
                <a:spcPts val="720"/>
              </a:spcBef>
              <a:spcAft>
                <a:spcPts val="0"/>
              </a:spcAft>
              <a:buSzPct val="100000"/>
              <a:buFont typeface="Calibri"/>
              <a:buChar char="•"/>
            </a:pPr>
            <a:r>
              <a:rPr lang="en-US" sz="2000">
                <a:latin typeface="Calibri"/>
                <a:ea typeface="Calibri"/>
                <a:cs typeface="Calibri"/>
                <a:sym typeface="Calibri"/>
              </a:rPr>
              <a:t>Divisional meetings at region auditions (January &amp; February)</a:t>
            </a:r>
            <a:endParaRPr sz="2000">
              <a:latin typeface="Calibri"/>
              <a:ea typeface="Calibri"/>
              <a:cs typeface="Calibri"/>
              <a:sym typeface="Calibri"/>
            </a:endParaRPr>
          </a:p>
          <a:p>
            <a:pPr indent="-184150" lvl="1" marL="685800" rtl="0" algn="l">
              <a:lnSpc>
                <a:spcPct val="90000"/>
              </a:lnSpc>
              <a:spcBef>
                <a:spcPts val="720"/>
              </a:spcBef>
              <a:spcAft>
                <a:spcPts val="0"/>
              </a:spcAft>
              <a:buSzPct val="100000"/>
              <a:buFont typeface="Calibri"/>
              <a:buChar char="•"/>
            </a:pPr>
            <a:r>
              <a:rPr lang="en-US" sz="2000">
                <a:latin typeface="Calibri"/>
                <a:ea typeface="Calibri"/>
                <a:cs typeface="Calibri"/>
                <a:sym typeface="Calibri"/>
              </a:rPr>
              <a:t>Today ……. General Membership meeting</a:t>
            </a:r>
            <a:endParaRPr sz="2000">
              <a:latin typeface="Calibri"/>
              <a:ea typeface="Calibri"/>
              <a:cs typeface="Calibri"/>
              <a:sym typeface="Calibri"/>
            </a:endParaRPr>
          </a:p>
          <a:p>
            <a:pPr indent="-184150" lvl="1" marL="685800" rtl="0" algn="l">
              <a:lnSpc>
                <a:spcPct val="90000"/>
              </a:lnSpc>
              <a:spcBef>
                <a:spcPts val="720"/>
              </a:spcBef>
              <a:spcAft>
                <a:spcPts val="0"/>
              </a:spcAft>
              <a:buSzPct val="100000"/>
              <a:buFont typeface="Calibri"/>
              <a:buChar char="•"/>
            </a:pPr>
            <a:r>
              <a:rPr lang="en-US" sz="2000">
                <a:latin typeface="Calibri"/>
                <a:ea typeface="Calibri"/>
                <a:cs typeface="Calibri"/>
                <a:sym typeface="Calibri"/>
              </a:rPr>
              <a:t>Tues</a:t>
            </a:r>
            <a:r>
              <a:rPr lang="en-US" sz="2000">
                <a:latin typeface="Calibri"/>
                <a:ea typeface="Calibri"/>
                <a:cs typeface="Calibri"/>
                <a:sym typeface="Calibri"/>
              </a:rPr>
              <a:t>day, June 6, 2023 – Annual PD Day</a:t>
            </a:r>
            <a:endParaRPr sz="2000">
              <a:latin typeface="Calibri"/>
              <a:ea typeface="Calibri"/>
              <a:cs typeface="Calibri"/>
              <a:sym typeface="Calibri"/>
            </a:endParaRPr>
          </a:p>
          <a:p>
            <a:pPr indent="-209550" lvl="2" marL="1143000" rtl="0" algn="l">
              <a:lnSpc>
                <a:spcPct val="90000"/>
              </a:lnSpc>
              <a:spcBef>
                <a:spcPts val="600"/>
              </a:spcBef>
              <a:spcAft>
                <a:spcPts val="0"/>
              </a:spcAft>
              <a:buSzPct val="100000"/>
              <a:buFont typeface="Calibri"/>
              <a:buChar char="•"/>
            </a:pPr>
            <a:r>
              <a:rPr lang="en-US">
                <a:latin typeface="Calibri"/>
                <a:ea typeface="Calibri"/>
                <a:cs typeface="Calibri"/>
                <a:sym typeface="Calibri"/>
              </a:rPr>
              <a:t>Workshops</a:t>
            </a:r>
            <a:r>
              <a:rPr lang="en-US">
                <a:latin typeface="Calibri"/>
                <a:ea typeface="Calibri"/>
                <a:cs typeface="Calibri"/>
                <a:sym typeface="Calibri"/>
              </a:rPr>
              <a:t> for General Music, Band, Choir, Orchestra and other topics</a:t>
            </a:r>
            <a:endParaRPr>
              <a:latin typeface="Calibri"/>
              <a:ea typeface="Calibri"/>
              <a:cs typeface="Calibri"/>
              <a:sym typeface="Calibri"/>
            </a:endParaRPr>
          </a:p>
          <a:p>
            <a:pPr indent="-222250" lvl="3" marL="1600200" rtl="0" algn="l">
              <a:lnSpc>
                <a:spcPct val="90000"/>
              </a:lnSpc>
              <a:spcBef>
                <a:spcPts val="540"/>
              </a:spcBef>
              <a:spcAft>
                <a:spcPts val="0"/>
              </a:spcAft>
              <a:buSzPct val="100000"/>
              <a:buFont typeface="Calibri"/>
              <a:buChar char="•"/>
            </a:pPr>
            <a:r>
              <a:rPr lang="en-US" sz="2000">
                <a:latin typeface="Calibri"/>
                <a:ea typeface="Calibri"/>
                <a:cs typeface="Calibri"/>
                <a:sym typeface="Calibri"/>
              </a:rPr>
              <a:t>Free for all NJSMA members</a:t>
            </a:r>
            <a:endParaRPr sz="2000">
              <a:latin typeface="Calibri"/>
              <a:ea typeface="Calibri"/>
              <a:cs typeface="Calibri"/>
              <a:sym typeface="Calibri"/>
            </a:endParaRPr>
          </a:p>
          <a:p>
            <a:pPr indent="-222250" lvl="3" marL="1600200" rtl="0" algn="l">
              <a:lnSpc>
                <a:spcPct val="90000"/>
              </a:lnSpc>
              <a:spcBef>
                <a:spcPts val="540"/>
              </a:spcBef>
              <a:spcAft>
                <a:spcPts val="0"/>
              </a:spcAft>
              <a:buSzPct val="100000"/>
              <a:buFont typeface="Calibri"/>
              <a:buChar char="•"/>
            </a:pPr>
            <a:r>
              <a:rPr lang="en-US" sz="2000">
                <a:latin typeface="Calibri"/>
                <a:ea typeface="Calibri"/>
                <a:cs typeface="Calibri"/>
                <a:sym typeface="Calibri"/>
              </a:rPr>
              <a:t>Light breakfast and catered lunch</a:t>
            </a:r>
            <a:endParaRPr sz="2000">
              <a:latin typeface="Calibri"/>
              <a:ea typeface="Calibri"/>
              <a:cs typeface="Calibri"/>
              <a:sym typeface="Calibri"/>
            </a:endParaRPr>
          </a:p>
          <a:p>
            <a:pPr indent="-222250" lvl="3" marL="1600200" rtl="0" algn="l">
              <a:lnSpc>
                <a:spcPct val="90000"/>
              </a:lnSpc>
              <a:spcBef>
                <a:spcPts val="540"/>
              </a:spcBef>
              <a:spcAft>
                <a:spcPts val="0"/>
              </a:spcAft>
              <a:buSzPct val="100000"/>
              <a:buFont typeface="Calibri"/>
              <a:buChar char="•"/>
            </a:pPr>
            <a:r>
              <a:rPr lang="en-US" sz="2000">
                <a:latin typeface="Calibri"/>
                <a:ea typeface="Calibri"/>
                <a:cs typeface="Calibri"/>
                <a:sym typeface="Calibri"/>
              </a:rPr>
              <a:t>Hear scholarship winners</a:t>
            </a:r>
            <a:endParaRPr sz="2000">
              <a:latin typeface="Calibri"/>
              <a:ea typeface="Calibri"/>
              <a:cs typeface="Calibri"/>
              <a:sym typeface="Calibri"/>
            </a:endParaRPr>
          </a:p>
          <a:p>
            <a:pPr indent="-222250" lvl="3" marL="1600200" rtl="0" algn="l">
              <a:lnSpc>
                <a:spcPct val="90000"/>
              </a:lnSpc>
              <a:spcBef>
                <a:spcPts val="540"/>
              </a:spcBef>
              <a:spcAft>
                <a:spcPts val="0"/>
              </a:spcAft>
              <a:buSzPct val="100000"/>
              <a:buFont typeface="Calibri"/>
              <a:buChar char="•"/>
            </a:pPr>
            <a:r>
              <a:rPr lang="en-US" sz="2000">
                <a:latin typeface="Calibri"/>
                <a:ea typeface="Calibri"/>
                <a:cs typeface="Calibri"/>
                <a:sym typeface="Calibri"/>
              </a:rPr>
              <a:t>Keynote speaker</a:t>
            </a:r>
            <a:endParaRPr sz="2000">
              <a:latin typeface="Calibri"/>
              <a:ea typeface="Calibri"/>
              <a:cs typeface="Calibri"/>
              <a:sym typeface="Calibri"/>
            </a:endParaRPr>
          </a:p>
          <a:p>
            <a:pPr indent="-222250" lvl="3" marL="1600200" rtl="0" algn="l">
              <a:lnSpc>
                <a:spcPct val="90000"/>
              </a:lnSpc>
              <a:spcBef>
                <a:spcPts val="540"/>
              </a:spcBef>
              <a:spcAft>
                <a:spcPts val="0"/>
              </a:spcAft>
              <a:buSzPct val="100000"/>
              <a:buFont typeface="Calibri"/>
              <a:buChar char="•"/>
            </a:pPr>
            <a:r>
              <a:rPr lang="en-US" sz="2000">
                <a:latin typeface="Calibri"/>
                <a:ea typeface="Calibri"/>
                <a:cs typeface="Calibri"/>
                <a:sym typeface="Calibri"/>
              </a:rPr>
              <a:t>Elections (president elect and recording secretary are up for election this year)</a:t>
            </a:r>
            <a:endParaRPr sz="2000">
              <a:latin typeface="Calibri"/>
              <a:ea typeface="Calibri"/>
              <a:cs typeface="Calibri"/>
              <a:sym typeface="Calibri"/>
            </a:endParaRPr>
          </a:p>
          <a:p>
            <a:pPr indent="0" lvl="0" marL="0" rtl="0" algn="l">
              <a:lnSpc>
                <a:spcPct val="90000"/>
              </a:lnSpc>
              <a:spcBef>
                <a:spcPts val="540"/>
              </a:spcBef>
              <a:spcAft>
                <a:spcPts val="0"/>
              </a:spcAft>
              <a:buNone/>
            </a:pPr>
            <a:r>
              <a:t/>
            </a:r>
            <a:endParaRPr sz="2000">
              <a:latin typeface="Calibri"/>
              <a:ea typeface="Calibri"/>
              <a:cs typeface="Calibri"/>
              <a:sym typeface="Calibri"/>
            </a:endParaRPr>
          </a:p>
          <a:p>
            <a:pPr indent="-358140" lvl="0" marL="457200" rtl="0" algn="l">
              <a:lnSpc>
                <a:spcPct val="90000"/>
              </a:lnSpc>
              <a:spcBef>
                <a:spcPts val="540"/>
              </a:spcBef>
              <a:spcAft>
                <a:spcPts val="0"/>
              </a:spcAft>
              <a:buSzPct val="100000"/>
              <a:buFont typeface="Calibri"/>
              <a:buChar char="•"/>
            </a:pPr>
            <a:r>
              <a:rPr lang="en-US" sz="2400">
                <a:latin typeface="Calibri"/>
                <a:ea typeface="Calibri"/>
                <a:cs typeface="Calibri"/>
                <a:sym typeface="Calibri"/>
              </a:rPr>
              <a:t>Professional development workshops</a:t>
            </a:r>
            <a:endParaRPr sz="2400">
              <a:latin typeface="Calibri"/>
              <a:ea typeface="Calibri"/>
              <a:cs typeface="Calibri"/>
              <a:sym typeface="Calibri"/>
            </a:endParaRPr>
          </a:p>
          <a:p>
            <a:pPr indent="0" lvl="0" marL="0" rtl="0" algn="l">
              <a:lnSpc>
                <a:spcPct val="90000"/>
              </a:lnSpc>
              <a:spcBef>
                <a:spcPts val="540"/>
              </a:spcBef>
              <a:spcAft>
                <a:spcPts val="0"/>
              </a:spcAft>
              <a:buNone/>
            </a:pPr>
            <a:r>
              <a:t/>
            </a:r>
            <a:endParaRPr sz="2400">
              <a:latin typeface="Calibri"/>
              <a:ea typeface="Calibri"/>
              <a:cs typeface="Calibri"/>
              <a:sym typeface="Calibri"/>
            </a:endParaRPr>
          </a:p>
          <a:p>
            <a:pPr indent="-358140" lvl="0" marL="457200" rtl="0" algn="l">
              <a:lnSpc>
                <a:spcPct val="90000"/>
              </a:lnSpc>
              <a:spcBef>
                <a:spcPts val="540"/>
              </a:spcBef>
              <a:spcAft>
                <a:spcPts val="0"/>
              </a:spcAft>
              <a:buSzPct val="100000"/>
              <a:buFont typeface="Calibri"/>
              <a:buChar char="•"/>
            </a:pPr>
            <a:r>
              <a:rPr lang="en-US" sz="2400">
                <a:latin typeface="Calibri"/>
                <a:ea typeface="Calibri"/>
                <a:cs typeface="Calibri"/>
                <a:sym typeface="Calibri"/>
              </a:rPr>
              <a:t>We are a resource for our members, please don’t hesitate to reach out.</a:t>
            </a:r>
            <a:endParaRPr sz="2400">
              <a:latin typeface="Calibri"/>
              <a:ea typeface="Calibri"/>
              <a:cs typeface="Calibri"/>
              <a:sym typeface="Calibri"/>
            </a:endParaRPr>
          </a:p>
          <a:p>
            <a:pPr indent="0" lvl="0" marL="0" rtl="0" algn="l">
              <a:lnSpc>
                <a:spcPct val="90000"/>
              </a:lnSpc>
              <a:spcBef>
                <a:spcPts val="840"/>
              </a:spcBef>
              <a:spcAft>
                <a:spcPts val="0"/>
              </a:spcAft>
              <a:buNone/>
            </a:pPr>
            <a:r>
              <a:t/>
            </a:r>
            <a:endParaRPr>
              <a:highlight>
                <a:schemeClr val="lt1"/>
              </a:highlight>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i="1" lang="en-US" sz="4600">
                <a:latin typeface="Calibri"/>
                <a:ea typeface="Calibri"/>
                <a:cs typeface="Calibri"/>
                <a:sym typeface="Calibri"/>
              </a:rPr>
              <a:t>President, Past President &amp; President Elect</a:t>
            </a:r>
            <a:endParaRPr b="1" i="1" sz="4600">
              <a:latin typeface="Calibri"/>
              <a:ea typeface="Calibri"/>
              <a:cs typeface="Calibri"/>
              <a:sym typeface="Calibri"/>
            </a:endParaRPr>
          </a:p>
        </p:txBody>
      </p:sp>
      <p:sp>
        <p:nvSpPr>
          <p:cNvPr id="139" name="Google Shape;139;p21"/>
          <p:cNvSpPr txBox="1"/>
          <p:nvPr>
            <p:ph idx="1" type="body"/>
          </p:nvPr>
        </p:nvSpPr>
        <p:spPr>
          <a:xfrm>
            <a:off x="838200" y="2026775"/>
            <a:ext cx="10515600" cy="4351200"/>
          </a:xfrm>
          <a:prstGeom prst="rect">
            <a:avLst/>
          </a:prstGeom>
        </p:spPr>
        <p:txBody>
          <a:bodyPr anchorCtr="0" anchor="t" bIns="45700" lIns="91425" spcFirstLastPara="1" rIns="91425" wrap="square" tIns="45700">
            <a:normAutofit fontScale="77500" lnSpcReduction="20000"/>
          </a:bodyPr>
          <a:lstStyle/>
          <a:p>
            <a:pPr indent="0" lvl="0" marL="0" rtl="0" algn="l">
              <a:lnSpc>
                <a:spcPct val="100000"/>
              </a:lnSpc>
              <a:spcBef>
                <a:spcPts val="540"/>
              </a:spcBef>
              <a:spcAft>
                <a:spcPts val="0"/>
              </a:spcAft>
              <a:buClr>
                <a:schemeClr val="dk1"/>
              </a:buClr>
              <a:buSzPct val="39285"/>
              <a:buFont typeface="Arial"/>
              <a:buNone/>
            </a:pPr>
            <a:r>
              <a:rPr b="1" lang="en-US">
                <a:latin typeface="Calibri"/>
                <a:ea typeface="Calibri"/>
                <a:cs typeface="Calibri"/>
                <a:sym typeface="Calibri"/>
              </a:rPr>
              <a:t>President</a:t>
            </a:r>
            <a:r>
              <a:rPr lang="en-US">
                <a:latin typeface="Calibri"/>
                <a:ea typeface="Calibri"/>
                <a:cs typeface="Calibri"/>
                <a:sym typeface="Calibri"/>
              </a:rPr>
              <a:t> - Presides at all general meetings of the association and of the</a:t>
            </a:r>
            <a:endParaRPr>
              <a:latin typeface="Calibri"/>
              <a:ea typeface="Calibri"/>
              <a:cs typeface="Calibri"/>
              <a:sym typeface="Calibri"/>
            </a:endParaRPr>
          </a:p>
          <a:p>
            <a:pPr indent="0" lvl="0" marL="0" rtl="0" algn="l">
              <a:lnSpc>
                <a:spcPct val="100000"/>
              </a:lnSpc>
              <a:spcBef>
                <a:spcPts val="540"/>
              </a:spcBef>
              <a:spcAft>
                <a:spcPts val="0"/>
              </a:spcAft>
              <a:buClr>
                <a:schemeClr val="dk1"/>
              </a:buClr>
              <a:buSzPct val="39285"/>
              <a:buFont typeface="Arial"/>
              <a:buNone/>
            </a:pPr>
            <a:r>
              <a:rPr lang="en-US">
                <a:latin typeface="Calibri"/>
                <a:ea typeface="Calibri"/>
                <a:cs typeface="Calibri"/>
                <a:sym typeface="Calibri"/>
              </a:rPr>
              <a:t>executive committee.  They shall be chairperson of all North Jersey School Music Association activities.  The President shall act as liaison with the board of directors of NJMEA and shall serve on said board.</a:t>
            </a:r>
            <a:endParaRPr>
              <a:latin typeface="Calibri"/>
              <a:ea typeface="Calibri"/>
              <a:cs typeface="Calibri"/>
              <a:sym typeface="Calibri"/>
            </a:endParaRPr>
          </a:p>
          <a:p>
            <a:pPr indent="0" lvl="0" marL="0" rtl="0" algn="l">
              <a:lnSpc>
                <a:spcPct val="100000"/>
              </a:lnSpc>
              <a:spcBef>
                <a:spcPts val="540"/>
              </a:spcBef>
              <a:spcAft>
                <a:spcPts val="0"/>
              </a:spcAft>
              <a:buNone/>
            </a:pPr>
            <a:r>
              <a:t/>
            </a:r>
            <a:endParaRPr>
              <a:latin typeface="Calibri"/>
              <a:ea typeface="Calibri"/>
              <a:cs typeface="Calibri"/>
              <a:sym typeface="Calibri"/>
            </a:endParaRPr>
          </a:p>
          <a:p>
            <a:pPr indent="0" lvl="0" marL="0" rtl="0" algn="l">
              <a:lnSpc>
                <a:spcPct val="100000"/>
              </a:lnSpc>
              <a:spcBef>
                <a:spcPts val="540"/>
              </a:spcBef>
              <a:spcAft>
                <a:spcPts val="0"/>
              </a:spcAft>
              <a:buNone/>
            </a:pPr>
            <a:r>
              <a:rPr b="1" lang="en-US">
                <a:latin typeface="Calibri"/>
                <a:ea typeface="Calibri"/>
                <a:cs typeface="Calibri"/>
                <a:sym typeface="Calibri"/>
              </a:rPr>
              <a:t>Past President - </a:t>
            </a:r>
            <a:r>
              <a:rPr lang="en-US">
                <a:latin typeface="Calibri"/>
                <a:ea typeface="Calibri"/>
                <a:cs typeface="Calibri"/>
                <a:sym typeface="Calibri"/>
              </a:rPr>
              <a:t>Shall serve as advisor to the President and shall assume</a:t>
            </a:r>
            <a:endParaRPr>
              <a:latin typeface="Calibri"/>
              <a:ea typeface="Calibri"/>
              <a:cs typeface="Calibri"/>
              <a:sym typeface="Calibri"/>
            </a:endParaRPr>
          </a:p>
          <a:p>
            <a:pPr indent="0" lvl="0" marL="0" rtl="0" algn="l">
              <a:lnSpc>
                <a:spcPct val="100000"/>
              </a:lnSpc>
              <a:spcBef>
                <a:spcPts val="540"/>
              </a:spcBef>
              <a:spcAft>
                <a:spcPts val="0"/>
              </a:spcAft>
              <a:buNone/>
            </a:pPr>
            <a:r>
              <a:rPr lang="en-US">
                <a:latin typeface="Calibri"/>
                <a:ea typeface="Calibri"/>
                <a:cs typeface="Calibri"/>
                <a:sym typeface="Calibri"/>
              </a:rPr>
              <a:t>duties as assigned by the President.  They may assume President duties in the event that the President Elect is not available.</a:t>
            </a:r>
            <a:endParaRPr>
              <a:latin typeface="Calibri"/>
              <a:ea typeface="Calibri"/>
              <a:cs typeface="Calibri"/>
              <a:sym typeface="Calibri"/>
            </a:endParaRPr>
          </a:p>
          <a:p>
            <a:pPr indent="0" lvl="0" marL="0" rtl="0" algn="l">
              <a:lnSpc>
                <a:spcPct val="100000"/>
              </a:lnSpc>
              <a:spcBef>
                <a:spcPts val="540"/>
              </a:spcBef>
              <a:spcAft>
                <a:spcPts val="0"/>
              </a:spcAft>
              <a:buNone/>
            </a:pPr>
            <a:r>
              <a:t/>
            </a:r>
            <a:endParaRPr>
              <a:latin typeface="Calibri"/>
              <a:ea typeface="Calibri"/>
              <a:cs typeface="Calibri"/>
              <a:sym typeface="Calibri"/>
            </a:endParaRPr>
          </a:p>
          <a:p>
            <a:pPr indent="0" lvl="0" marL="0" rtl="0" algn="l">
              <a:lnSpc>
                <a:spcPct val="100000"/>
              </a:lnSpc>
              <a:spcBef>
                <a:spcPts val="540"/>
              </a:spcBef>
              <a:spcAft>
                <a:spcPts val="0"/>
              </a:spcAft>
              <a:buClr>
                <a:schemeClr val="dk1"/>
              </a:buClr>
              <a:buSzPct val="39285"/>
              <a:buFont typeface="Arial"/>
              <a:buNone/>
            </a:pPr>
            <a:r>
              <a:rPr b="1" lang="en-US">
                <a:latin typeface="Calibri"/>
                <a:ea typeface="Calibri"/>
                <a:cs typeface="Calibri"/>
                <a:sym typeface="Calibri"/>
              </a:rPr>
              <a:t>President Elect</a:t>
            </a:r>
            <a:r>
              <a:rPr lang="en-US">
                <a:latin typeface="Calibri"/>
                <a:ea typeface="Calibri"/>
                <a:cs typeface="Calibri"/>
                <a:sym typeface="Calibri"/>
              </a:rPr>
              <a:t> - Shall assume all the duties of the President in case of</a:t>
            </a:r>
            <a:endParaRPr>
              <a:latin typeface="Calibri"/>
              <a:ea typeface="Calibri"/>
              <a:cs typeface="Calibri"/>
              <a:sym typeface="Calibri"/>
            </a:endParaRPr>
          </a:p>
          <a:p>
            <a:pPr indent="0" lvl="0" marL="0" rtl="0" algn="l">
              <a:lnSpc>
                <a:spcPct val="100000"/>
              </a:lnSpc>
              <a:spcBef>
                <a:spcPts val="540"/>
              </a:spcBef>
              <a:spcAft>
                <a:spcPts val="0"/>
              </a:spcAft>
              <a:buClr>
                <a:schemeClr val="dk1"/>
              </a:buClr>
              <a:buSzPct val="39285"/>
              <a:buFont typeface="Arial"/>
              <a:buNone/>
            </a:pPr>
            <a:r>
              <a:rPr lang="en-US">
                <a:latin typeface="Calibri"/>
                <a:ea typeface="Calibri"/>
                <a:cs typeface="Calibri"/>
                <a:sym typeface="Calibri"/>
              </a:rPr>
              <a:t>absence of the President and shall assume duties as assigned by the President.  The president </a:t>
            </a:r>
            <a:r>
              <a:rPr lang="en-US">
                <a:latin typeface="Calibri"/>
                <a:ea typeface="Calibri"/>
                <a:cs typeface="Calibri"/>
                <a:sym typeface="Calibri"/>
              </a:rPr>
              <a:t>elect</a:t>
            </a:r>
            <a:r>
              <a:rPr lang="en-US">
                <a:latin typeface="Calibri"/>
                <a:ea typeface="Calibri"/>
                <a:cs typeface="Calibri"/>
                <a:sym typeface="Calibri"/>
              </a:rPr>
              <a:t> also serves in an advisory role to the entire executive board.</a:t>
            </a:r>
            <a:endParaRPr>
              <a:latin typeface="Calibri"/>
              <a:ea typeface="Calibri"/>
              <a:cs typeface="Calibri"/>
              <a:sym typeface="Calibri"/>
            </a:endParaRPr>
          </a:p>
          <a:p>
            <a:pPr indent="0" lvl="0" marL="0" rtl="0" algn="l">
              <a:lnSpc>
                <a:spcPct val="100000"/>
              </a:lnSpc>
              <a:spcBef>
                <a:spcPts val="540"/>
              </a:spcBef>
              <a:spcAft>
                <a:spcPts val="0"/>
              </a:spcAft>
              <a:buNone/>
            </a:pPr>
            <a:r>
              <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i="1" lang="en-US">
                <a:latin typeface="Calibri"/>
                <a:ea typeface="Calibri"/>
                <a:cs typeface="Calibri"/>
                <a:sym typeface="Calibri"/>
              </a:rPr>
              <a:t>Past President</a:t>
            </a:r>
            <a:endParaRPr b="1" i="1">
              <a:latin typeface="Calibri"/>
              <a:ea typeface="Calibri"/>
              <a:cs typeface="Calibri"/>
              <a:sym typeface="Calibri"/>
            </a:endParaRPr>
          </a:p>
        </p:txBody>
      </p:sp>
      <p:sp>
        <p:nvSpPr>
          <p:cNvPr id="146" name="Google Shape;146;p22"/>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540"/>
              </a:spcBef>
              <a:spcAft>
                <a:spcPts val="0"/>
              </a:spcAft>
              <a:buNone/>
            </a:pPr>
            <a:r>
              <a:t/>
            </a:r>
            <a:endParaRPr/>
          </a:p>
          <a:p>
            <a:pPr indent="0" lvl="0" marL="0" rtl="0" algn="l">
              <a:spcBef>
                <a:spcPts val="540"/>
              </a:spcBef>
              <a:spcAft>
                <a:spcPts val="0"/>
              </a:spcAft>
              <a:buNone/>
            </a:pPr>
            <a:r>
              <a:rPr lang="en-US">
                <a:latin typeface="Calibri"/>
                <a:ea typeface="Calibri"/>
                <a:cs typeface="Calibri"/>
                <a:sym typeface="Calibri"/>
              </a:rPr>
              <a:t>Scholarship</a:t>
            </a:r>
            <a:endParaRPr>
              <a:latin typeface="Calibri"/>
              <a:ea typeface="Calibri"/>
              <a:cs typeface="Calibri"/>
              <a:sym typeface="Calibri"/>
            </a:endParaRPr>
          </a:p>
          <a:p>
            <a:pPr indent="-342900" lvl="0" marL="457200" rtl="0" algn="l">
              <a:spcBef>
                <a:spcPts val="540"/>
              </a:spcBef>
              <a:spcAft>
                <a:spcPts val="0"/>
              </a:spcAft>
              <a:buSzPts val="1800"/>
              <a:buFont typeface="Calibri"/>
              <a:buChar char="-"/>
            </a:pPr>
            <a:r>
              <a:rPr lang="en-US">
                <a:latin typeface="Calibri"/>
                <a:ea typeface="Calibri"/>
                <a:cs typeface="Calibri"/>
                <a:sym typeface="Calibri"/>
              </a:rPr>
              <a:t>Criteria</a:t>
            </a:r>
            <a:endParaRPr>
              <a:latin typeface="Calibri"/>
              <a:ea typeface="Calibri"/>
              <a:cs typeface="Calibri"/>
              <a:sym typeface="Calibri"/>
            </a:endParaRPr>
          </a:p>
          <a:p>
            <a:pPr indent="-342900" lvl="0" marL="457200" rtl="0" algn="l">
              <a:spcBef>
                <a:spcPts val="0"/>
              </a:spcBef>
              <a:spcAft>
                <a:spcPts val="0"/>
              </a:spcAft>
              <a:buSzPts val="1800"/>
              <a:buFont typeface="Calibri"/>
              <a:buChar char="-"/>
            </a:pPr>
            <a:r>
              <a:rPr lang="en-US">
                <a:latin typeface="Calibri"/>
                <a:ea typeface="Calibri"/>
                <a:cs typeface="Calibri"/>
                <a:sym typeface="Calibri"/>
              </a:rPr>
              <a:t>Application details</a:t>
            </a:r>
            <a:endParaRPr>
              <a:latin typeface="Calibri"/>
              <a:ea typeface="Calibri"/>
              <a:cs typeface="Calibri"/>
              <a:sym typeface="Calibri"/>
            </a:endParaRPr>
          </a:p>
          <a:p>
            <a:pPr indent="-342900" lvl="0" marL="457200" rtl="0" algn="l">
              <a:spcBef>
                <a:spcPts val="0"/>
              </a:spcBef>
              <a:spcAft>
                <a:spcPts val="0"/>
              </a:spcAft>
              <a:buSzPts val="1800"/>
              <a:buFont typeface="Calibri"/>
              <a:buChar char="-"/>
            </a:pPr>
            <a:r>
              <a:rPr lang="en-US">
                <a:latin typeface="Calibri"/>
                <a:ea typeface="Calibri"/>
                <a:cs typeface="Calibri"/>
                <a:sym typeface="Calibri"/>
              </a:rPr>
              <a:t>Selection process</a:t>
            </a:r>
            <a:endParaRPr>
              <a:latin typeface="Calibri"/>
              <a:ea typeface="Calibri"/>
              <a:cs typeface="Calibri"/>
              <a:sym typeface="Calibri"/>
            </a:endParaRPr>
          </a:p>
          <a:p>
            <a:pPr indent="-342900" lvl="0" marL="457200" rtl="0" algn="l">
              <a:spcBef>
                <a:spcPts val="0"/>
              </a:spcBef>
              <a:spcAft>
                <a:spcPts val="0"/>
              </a:spcAft>
              <a:buSzPts val="1800"/>
              <a:buFont typeface="Calibri"/>
              <a:buChar char="-"/>
            </a:pPr>
            <a:r>
              <a:rPr lang="en-US">
                <a:latin typeface="Calibri"/>
                <a:ea typeface="Calibri"/>
                <a:cs typeface="Calibri"/>
                <a:sym typeface="Calibri"/>
              </a:rPr>
              <a:t>Performance by recipients</a:t>
            </a:r>
            <a:endParaRPr>
              <a:latin typeface="Calibri"/>
              <a:ea typeface="Calibri"/>
              <a:cs typeface="Calibri"/>
              <a:sym typeface="Calibri"/>
            </a:endParaRPr>
          </a:p>
          <a:p>
            <a:pPr indent="0" lvl="0" marL="0" rtl="0" algn="l">
              <a:spcBef>
                <a:spcPts val="540"/>
              </a:spcBef>
              <a:spcAft>
                <a:spcPts val="0"/>
              </a:spcAft>
              <a:buNone/>
            </a:pPr>
            <a:r>
              <a:t/>
            </a:r>
            <a:endParaRPr>
              <a:latin typeface="Calibri"/>
              <a:ea typeface="Calibri"/>
              <a:cs typeface="Calibri"/>
              <a:sym typeface="Calibri"/>
            </a:endParaRPr>
          </a:p>
          <a:p>
            <a:pPr indent="0" lvl="0" marL="0" rtl="0" algn="l">
              <a:spcBef>
                <a:spcPts val="540"/>
              </a:spcBef>
              <a:spcAft>
                <a:spcPts val="0"/>
              </a:spcAft>
              <a:buNone/>
            </a:pPr>
            <a:r>
              <a:rPr lang="en-US">
                <a:latin typeface="Calibri"/>
                <a:ea typeface="Calibri"/>
                <a:cs typeface="Calibri"/>
                <a:sym typeface="Calibri"/>
              </a:rPr>
              <a:t>   * All details emailed to HS directors and posted on NJSMA            </a:t>
            </a:r>
            <a:endParaRPr>
              <a:latin typeface="Calibri"/>
              <a:ea typeface="Calibri"/>
              <a:cs typeface="Calibri"/>
              <a:sym typeface="Calibri"/>
            </a:endParaRPr>
          </a:p>
          <a:p>
            <a:pPr indent="0" lvl="0" marL="0" rtl="0" algn="l">
              <a:spcBef>
                <a:spcPts val="540"/>
              </a:spcBef>
              <a:spcAft>
                <a:spcPts val="0"/>
              </a:spcAft>
              <a:buNone/>
            </a:pPr>
            <a:r>
              <a:rPr lang="en-US">
                <a:latin typeface="Calibri"/>
                <a:ea typeface="Calibri"/>
                <a:cs typeface="Calibri"/>
                <a:sym typeface="Calibri"/>
              </a:rPr>
              <a:t>      website under Scholarships</a:t>
            </a:r>
            <a:endParaRPr>
              <a:latin typeface="Calibri"/>
              <a:ea typeface="Calibri"/>
              <a:cs typeface="Calibri"/>
              <a:sym typeface="Calibri"/>
            </a:endParaRPr>
          </a:p>
          <a:p>
            <a:pPr indent="0" lvl="0" marL="0" rtl="0" algn="l">
              <a:spcBef>
                <a:spcPts val="540"/>
              </a:spcBef>
              <a:spcAft>
                <a:spcPts val="0"/>
              </a:spcAft>
              <a:buNone/>
            </a:pPr>
            <a:r>
              <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i="1" lang="en-US">
                <a:latin typeface="Calibri"/>
                <a:ea typeface="Calibri"/>
                <a:cs typeface="Calibri"/>
                <a:sym typeface="Calibri"/>
              </a:rPr>
              <a:t>Treasurer</a:t>
            </a:r>
            <a:endParaRPr b="1" i="1">
              <a:latin typeface="Calibri"/>
              <a:ea typeface="Calibri"/>
              <a:cs typeface="Calibri"/>
              <a:sym typeface="Calibri"/>
            </a:endParaRPr>
          </a:p>
        </p:txBody>
      </p:sp>
      <p:sp>
        <p:nvSpPr>
          <p:cNvPr id="153" name="Google Shape;153;p23"/>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540"/>
              </a:spcBef>
              <a:spcAft>
                <a:spcPts val="0"/>
              </a:spcAft>
              <a:buSzPts val="1800"/>
              <a:buFont typeface="Calibri"/>
              <a:buChar char="●"/>
            </a:pPr>
            <a:r>
              <a:rPr lang="en-US">
                <a:latin typeface="Calibri"/>
                <a:ea typeface="Calibri"/>
                <a:cs typeface="Calibri"/>
                <a:sym typeface="Calibri"/>
              </a:rPr>
              <a:t>Executes all financial transactions</a:t>
            </a:r>
            <a:endParaRPr>
              <a:latin typeface="Calibri"/>
              <a:ea typeface="Calibri"/>
              <a:cs typeface="Calibri"/>
              <a:sym typeface="Calibri"/>
            </a:endParaRPr>
          </a:p>
          <a:p>
            <a:pPr indent="-342900" lvl="0" marL="457200" rtl="0" algn="l">
              <a:spcBef>
                <a:spcPts val="0"/>
              </a:spcBef>
              <a:spcAft>
                <a:spcPts val="0"/>
              </a:spcAft>
              <a:buSzPts val="1800"/>
              <a:buFont typeface="Calibri"/>
              <a:buChar char="●"/>
            </a:pPr>
            <a:r>
              <a:rPr lang="en-US">
                <a:latin typeface="Calibri"/>
                <a:ea typeface="Calibri"/>
                <a:cs typeface="Calibri"/>
                <a:sym typeface="Calibri"/>
              </a:rPr>
              <a:t>Deposits all funds in bank</a:t>
            </a:r>
            <a:endParaRPr>
              <a:latin typeface="Calibri"/>
              <a:ea typeface="Calibri"/>
              <a:cs typeface="Calibri"/>
              <a:sym typeface="Calibri"/>
            </a:endParaRPr>
          </a:p>
          <a:p>
            <a:pPr indent="-342900" lvl="0" marL="457200" rtl="0" algn="l">
              <a:spcBef>
                <a:spcPts val="0"/>
              </a:spcBef>
              <a:spcAft>
                <a:spcPts val="0"/>
              </a:spcAft>
              <a:buSzPts val="1800"/>
              <a:buFont typeface="Calibri"/>
              <a:buChar char="●"/>
            </a:pPr>
            <a:r>
              <a:rPr lang="en-US">
                <a:latin typeface="Calibri"/>
                <a:ea typeface="Calibri"/>
                <a:cs typeface="Calibri"/>
                <a:sym typeface="Calibri"/>
              </a:rPr>
              <a:t>Disperses funds as directed by the Executive Board or special authorization by the president</a:t>
            </a:r>
            <a:endParaRPr>
              <a:latin typeface="Calibri"/>
              <a:ea typeface="Calibri"/>
              <a:cs typeface="Calibri"/>
              <a:sym typeface="Calibri"/>
            </a:endParaRPr>
          </a:p>
          <a:p>
            <a:pPr indent="-342900" lvl="0" marL="457200" rtl="0" algn="l">
              <a:spcBef>
                <a:spcPts val="0"/>
              </a:spcBef>
              <a:spcAft>
                <a:spcPts val="0"/>
              </a:spcAft>
              <a:buSzPts val="1800"/>
              <a:buFont typeface="Calibri"/>
              <a:buChar char="●"/>
            </a:pPr>
            <a:r>
              <a:rPr lang="en-US">
                <a:latin typeface="Calibri"/>
                <a:ea typeface="Calibri"/>
                <a:cs typeface="Calibri"/>
                <a:sym typeface="Calibri"/>
              </a:rPr>
              <a:t>Coordinates with an accountant for tax filing</a:t>
            </a:r>
            <a:endParaRPr>
              <a:latin typeface="Calibri"/>
              <a:ea typeface="Calibri"/>
              <a:cs typeface="Calibri"/>
              <a:sym typeface="Calibri"/>
            </a:endParaRPr>
          </a:p>
          <a:p>
            <a:pPr indent="-342900" lvl="0" marL="457200" rtl="0" algn="l">
              <a:spcBef>
                <a:spcPts val="0"/>
              </a:spcBef>
              <a:spcAft>
                <a:spcPts val="0"/>
              </a:spcAft>
              <a:buSzPts val="1800"/>
              <a:buFont typeface="Calibri"/>
              <a:buChar char="●"/>
            </a:pPr>
            <a:r>
              <a:rPr lang="en-US">
                <a:latin typeface="Calibri"/>
                <a:ea typeface="Calibri"/>
                <a:cs typeface="Calibri"/>
                <a:sym typeface="Calibri"/>
              </a:rPr>
              <a:t>Presents a report at annual meeting</a:t>
            </a:r>
            <a:endParaRPr>
              <a:latin typeface="Calibri"/>
              <a:ea typeface="Calibri"/>
              <a:cs typeface="Calibri"/>
              <a:sym typeface="Calibri"/>
            </a:endParaRPr>
          </a:p>
        </p:txBody>
      </p:sp>
      <p:pic>
        <p:nvPicPr>
          <p:cNvPr id="154" name="Google Shape;154;p23"/>
          <p:cNvPicPr preferRelativeResize="0"/>
          <p:nvPr/>
        </p:nvPicPr>
        <p:blipFill>
          <a:blip r:embed="rId3">
            <a:alphaModFix/>
          </a:blip>
          <a:stretch>
            <a:fillRect/>
          </a:stretch>
        </p:blipFill>
        <p:spPr>
          <a:xfrm>
            <a:off x="8588600" y="3491075"/>
            <a:ext cx="2600950" cy="2600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heet music design template">
  <a:themeElements>
    <a:clrScheme name="Orang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rang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